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B2B2B2"/>
    <a:srgbClr val="D5EEFF"/>
    <a:srgbClr val="FCD9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CA115-0975-4D30-8FBA-AA43F98D74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3B46B-0561-4FC7-99BF-FEEC987796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8026F-785C-48E0-A76F-B3C5138D5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1D722-47FB-4BCE-8161-F5674FAF5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03997-3F83-46ED-9C95-30BDE570B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235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9D0F6-D33D-4F73-982A-30D9FDE9F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4424D1-2C75-4AE8-91E6-3D88AE16A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B6BC2-BC9F-4BA2-8BBC-73358A0D8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C3F92-3D8E-4724-8AE8-6300295BB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312BC9-D3F7-4048-AE6E-D322D722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5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E75570-B65E-49AB-A1C7-08E8BB3917C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5C4C17-507B-4A93-9971-80D699C38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322E4B-B0B4-416F-8FD1-49D7791CD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E2A07-D346-42F6-81C0-DE2FCBDBE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B3B39-1B28-436D-B8B8-54202F7C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91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4BDCB-E222-47E5-8CD4-D16ED55A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5F049-E8C3-4BC8-9C5D-8B9C5CE18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E0415-B84A-4A75-8FD2-EF6F76D1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37348-EBCC-4433-A1C0-DBE20948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74699-6B19-4294-BCDF-81A1166FE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43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C0C84-2C50-4CA9-A3B2-1003C536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373AD-5AD9-4BC2-BDA4-41D175D23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07131-B755-40F5-8E6F-1BE2089FF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964507-955F-4D0B-B48B-B690BB31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EB32C-7D8F-4570-9F03-0DE6930B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91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E3021-3A5E-4CC2-BF2A-AA13B014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56109-FB69-4F37-9BBA-EF7E61EB0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321649-F519-4F1E-9476-4BC8E4CA3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7251B-CC87-40E9-B011-3B1DD3774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E76B08-EA9D-4181-982A-AC39FDBD8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968EA7-BC20-43FF-9D7F-4EF398D70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45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0403F-A972-41B0-AB5E-F0DB49094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284547-C3F0-49E6-8FDF-4B9E9DB89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C5AB9-382C-409E-8632-D9911E4D7B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8B932A-B8FA-43BE-A8A2-9254A91CE5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D0B5E7-195C-46BC-9223-008DFEFC32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94F87E7-95C1-4F8D-8411-1C10EA01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CCD20C-4AA7-4BE1-AEE0-0333E65A9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4B46D-FC49-4408-89EC-924D66C6A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73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B94C9-D483-4A8A-850E-699A588D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078566-0988-4414-BEE6-90F46DFD7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BE6633-487D-4C3D-8779-78207676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DD4CB-887B-441E-A430-0C8DCB8CE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C0295-E4DE-45DC-969F-BDEA3FC54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21E06-0AAF-4705-A511-ADA25DC8D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36647B-BD29-409F-BB4D-86E5BC25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29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04731-6380-4525-9B7D-9FD5F608D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758D5-2D0D-4ECE-9DC7-82579777ED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557BC4-376A-471D-ABAF-CE30E42A0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537190-8F4F-4109-ADD4-CAD71E574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475B0-234F-4918-A377-06E7A8107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84B55-83C9-4DC4-B258-6494568C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8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77FFB-31D5-4D28-8F6C-218805C14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E4C394-9FA6-4DC1-B47A-1137476296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A367E-4319-4C76-AC2E-276A65AC9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8E1CC-2112-4FC8-81B4-0F2066D88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28749-F78D-4AA5-B8BE-BA2918765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DC37CD-4A9A-4F0E-A215-28742B7F8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809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F167B8-26AE-47DE-B41B-DB9D7CE51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FE0FF6-453F-4F1E-B5EB-F196BD23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35331-B8B6-41CA-86C2-113D376AB4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CFB99-9062-4361-8C44-44C04D2CA2B2}" type="datetimeFigureOut">
              <a:rPr lang="en-US" smtClean="0"/>
              <a:t>8/9/2023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3C0C0-C52B-49F2-BF96-4BD00BEC62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9EA67-73F2-4B76-8DAB-5F1716D8F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5456B-E4DA-4F46-A422-D402ADA0E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82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13" Type="http://schemas.openxmlformats.org/officeDocument/2006/relationships/image" Target="../media/image67.jpg"/><Relationship Id="rId3" Type="http://schemas.openxmlformats.org/officeDocument/2006/relationships/image" Target="../media/image57.png"/><Relationship Id="rId7" Type="http://schemas.openxmlformats.org/officeDocument/2006/relationships/image" Target="../media/image61.jpg"/><Relationship Id="rId12" Type="http://schemas.openxmlformats.org/officeDocument/2006/relationships/image" Target="../media/image66.jpg"/><Relationship Id="rId17" Type="http://schemas.openxmlformats.org/officeDocument/2006/relationships/image" Target="../media/image71.png"/><Relationship Id="rId2" Type="http://schemas.openxmlformats.org/officeDocument/2006/relationships/image" Target="../media/image56.jpg"/><Relationship Id="rId16" Type="http://schemas.openxmlformats.org/officeDocument/2006/relationships/image" Target="../media/image7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g"/><Relationship Id="rId11" Type="http://schemas.openxmlformats.org/officeDocument/2006/relationships/image" Target="../media/image65.jpg"/><Relationship Id="rId5" Type="http://schemas.openxmlformats.org/officeDocument/2006/relationships/image" Target="../media/image59.jp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jpg"/><Relationship Id="rId9" Type="http://schemas.openxmlformats.org/officeDocument/2006/relationships/image" Target="../media/image63.jpg"/><Relationship Id="rId14" Type="http://schemas.openxmlformats.org/officeDocument/2006/relationships/image" Target="../media/image6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image" Target="../media/image81.png"/><Relationship Id="rId3" Type="http://schemas.openxmlformats.org/officeDocument/2006/relationships/image" Target="../media/image73.pn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79.jpg"/><Relationship Id="rId5" Type="http://schemas.openxmlformats.org/officeDocument/2006/relationships/image" Target="../media/image9.jpg"/><Relationship Id="rId15" Type="http://schemas.openxmlformats.org/officeDocument/2006/relationships/image" Target="../media/image83.jpg"/><Relationship Id="rId10" Type="http://schemas.openxmlformats.org/officeDocument/2006/relationships/image" Target="../media/image78.jpg"/><Relationship Id="rId4" Type="http://schemas.openxmlformats.org/officeDocument/2006/relationships/image" Target="../media/image74.png"/><Relationship Id="rId9" Type="http://schemas.openxmlformats.org/officeDocument/2006/relationships/image" Target="../media/image77.jpg"/><Relationship Id="rId14" Type="http://schemas.openxmlformats.org/officeDocument/2006/relationships/image" Target="../media/image8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2.png"/><Relationship Id="rId7" Type="http://schemas.openxmlformats.org/officeDocument/2006/relationships/image" Target="../media/image8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g"/><Relationship Id="rId5" Type="http://schemas.openxmlformats.org/officeDocument/2006/relationships/image" Target="../media/image84.png"/><Relationship Id="rId10" Type="http://schemas.openxmlformats.org/officeDocument/2006/relationships/image" Target="../media/image88.jpg"/><Relationship Id="rId4" Type="http://schemas.openxmlformats.org/officeDocument/2006/relationships/image" Target="../media/image83.jpg"/><Relationship Id="rId9" Type="http://schemas.openxmlformats.org/officeDocument/2006/relationships/image" Target="../media/image8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jp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g"/><Relationship Id="rId5" Type="http://schemas.openxmlformats.org/officeDocument/2006/relationships/image" Target="../media/image88.jpg"/><Relationship Id="rId4" Type="http://schemas.openxmlformats.org/officeDocument/2006/relationships/image" Target="../media/image83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2.jpg"/><Relationship Id="rId7" Type="http://schemas.openxmlformats.org/officeDocument/2006/relationships/image" Target="../media/image94.jpg"/><Relationship Id="rId12" Type="http://schemas.openxmlformats.org/officeDocument/2006/relationships/image" Target="../media/image9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97.jpg"/><Relationship Id="rId5" Type="http://schemas.openxmlformats.org/officeDocument/2006/relationships/image" Target="../media/image93.png"/><Relationship Id="rId10" Type="http://schemas.openxmlformats.org/officeDocument/2006/relationships/image" Target="../media/image96.jpg"/><Relationship Id="rId4" Type="http://schemas.openxmlformats.org/officeDocument/2006/relationships/image" Target="../media/image88.jpg"/><Relationship Id="rId9" Type="http://schemas.openxmlformats.org/officeDocument/2006/relationships/image" Target="../media/image9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g"/><Relationship Id="rId5" Type="http://schemas.openxmlformats.org/officeDocument/2006/relationships/image" Target="../media/image88.jpg"/><Relationship Id="rId4" Type="http://schemas.openxmlformats.org/officeDocument/2006/relationships/image" Target="../media/image8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jpg"/><Relationship Id="rId5" Type="http://schemas.openxmlformats.org/officeDocument/2006/relationships/image" Target="../media/image101.png"/><Relationship Id="rId4" Type="http://schemas.openxmlformats.org/officeDocument/2006/relationships/image" Target="../media/image88.jpg"/><Relationship Id="rId9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13" Type="http://schemas.openxmlformats.org/officeDocument/2006/relationships/image" Target="../media/image113.png"/><Relationship Id="rId3" Type="http://schemas.openxmlformats.org/officeDocument/2006/relationships/image" Target="../media/image107.jpg"/><Relationship Id="rId7" Type="http://schemas.openxmlformats.org/officeDocument/2006/relationships/image" Target="../media/image57.png"/><Relationship Id="rId12" Type="http://schemas.openxmlformats.org/officeDocument/2006/relationships/image" Target="../media/image101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83.jpg"/><Relationship Id="rId5" Type="http://schemas.openxmlformats.org/officeDocument/2006/relationships/image" Target="../media/image109.png"/><Relationship Id="rId10" Type="http://schemas.openxmlformats.org/officeDocument/2006/relationships/image" Target="../media/image112.jpg"/><Relationship Id="rId4" Type="http://schemas.openxmlformats.org/officeDocument/2006/relationships/image" Target="../media/image108.jpg"/><Relationship Id="rId9" Type="http://schemas.openxmlformats.org/officeDocument/2006/relationships/image" Target="../media/image111.jpg"/><Relationship Id="rId14" Type="http://schemas.openxmlformats.org/officeDocument/2006/relationships/image" Target="../media/image11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13" Type="http://schemas.openxmlformats.org/officeDocument/2006/relationships/image" Target="../media/image12.png"/><Relationship Id="rId18" Type="http://schemas.openxmlformats.org/officeDocument/2006/relationships/image" Target="../media/image127.jpg"/><Relationship Id="rId3" Type="http://schemas.openxmlformats.org/officeDocument/2006/relationships/image" Target="../media/image116.jpg"/><Relationship Id="rId7" Type="http://schemas.openxmlformats.org/officeDocument/2006/relationships/image" Target="../media/image120.jpg"/><Relationship Id="rId12" Type="http://schemas.openxmlformats.org/officeDocument/2006/relationships/image" Target="../media/image9.jpg"/><Relationship Id="rId17" Type="http://schemas.openxmlformats.org/officeDocument/2006/relationships/image" Target="../media/image126.jpg"/><Relationship Id="rId2" Type="http://schemas.openxmlformats.org/officeDocument/2006/relationships/image" Target="../media/image115.jp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g"/><Relationship Id="rId11" Type="http://schemas.openxmlformats.org/officeDocument/2006/relationships/image" Target="../media/image122.jpg"/><Relationship Id="rId5" Type="http://schemas.openxmlformats.org/officeDocument/2006/relationships/image" Target="../media/image118.jpg"/><Relationship Id="rId15" Type="http://schemas.openxmlformats.org/officeDocument/2006/relationships/image" Target="../media/image124.png"/><Relationship Id="rId10" Type="http://schemas.openxmlformats.org/officeDocument/2006/relationships/image" Target="../media/image57.png"/><Relationship Id="rId4" Type="http://schemas.openxmlformats.org/officeDocument/2006/relationships/image" Target="../media/image117.jpg"/><Relationship Id="rId9" Type="http://schemas.openxmlformats.org/officeDocument/2006/relationships/image" Target="../media/image83.jpg"/><Relationship Id="rId14" Type="http://schemas.openxmlformats.org/officeDocument/2006/relationships/image" Target="../media/image12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5.jp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4.jpg"/><Relationship Id="rId4" Type="http://schemas.openxmlformats.org/officeDocument/2006/relationships/slide" Target="slide1.xml"/><Relationship Id="rId9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3" Type="http://schemas.openxmlformats.org/officeDocument/2006/relationships/image" Target="../media/image128.jpg"/><Relationship Id="rId7" Type="http://schemas.openxmlformats.org/officeDocument/2006/relationships/image" Target="../media/image21.png"/><Relationship Id="rId2" Type="http://schemas.openxmlformats.org/officeDocument/2006/relationships/hyperlink" Target="https://www.google.com/search?sca_esv=555316525&amp;rlz=1C1GCEU_enUS1070US1070&amp;q=J%C3%BCrgen+Ritter&amp;stick=H4sIAAAAAAAAAONgVuLVT9c3NCwxTja2sCixfMRowS3w8sc9YSn9SWtOXmPU5OIKzsgvd80rySypFJLmYoOyBKX4uVB18ixi5fM6vKcoPTVPISizpCS1CAD7ExigXQAAAA&amp;sa=X&amp;ved=2ahUKEwiL-9yN7dCAAxWjkmoFHcD-DekQzIcDKAB6BAgOE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59.jpg"/><Relationship Id="rId10" Type="http://schemas.openxmlformats.org/officeDocument/2006/relationships/image" Target="../media/image133.jpg"/><Relationship Id="rId4" Type="http://schemas.openxmlformats.org/officeDocument/2006/relationships/image" Target="../media/image129.jpg"/><Relationship Id="rId9" Type="http://schemas.openxmlformats.org/officeDocument/2006/relationships/image" Target="../media/image13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jpe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png"/><Relationship Id="rId3" Type="http://schemas.openxmlformats.org/officeDocument/2006/relationships/image" Target="../media/image29.jp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jp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92C14DA0-AAF3-408E-9CCF-B3524EE74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015" y="4512583"/>
            <a:ext cx="941184" cy="9927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C5003-A467-472C-A3F0-EEA62F0FAD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552575"/>
            <a:ext cx="2438400" cy="187642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42FEDC2-640B-4856-A36C-75922D82779A}"/>
              </a:ext>
            </a:extLst>
          </p:cNvPr>
          <p:cNvCxnSpPr/>
          <p:nvPr/>
        </p:nvCxnSpPr>
        <p:spPr>
          <a:xfrm flipV="1">
            <a:off x="381000" y="1552575"/>
            <a:ext cx="3530600" cy="2219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7DC3308-3ADF-4C01-97DD-9F8B497CEBB4}"/>
              </a:ext>
            </a:extLst>
          </p:cNvPr>
          <p:cNvSpPr/>
          <p:nvPr/>
        </p:nvSpPr>
        <p:spPr>
          <a:xfrm>
            <a:off x="4394200" y="1790700"/>
            <a:ext cx="4165600" cy="2219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E366F5-1F88-422A-AF70-3F777B8EDDB8}"/>
              </a:ext>
            </a:extLst>
          </p:cNvPr>
          <p:cNvSpPr/>
          <p:nvPr/>
        </p:nvSpPr>
        <p:spPr>
          <a:xfrm>
            <a:off x="6438900" y="2006600"/>
            <a:ext cx="762000" cy="6477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C5F5B-3A5C-40CC-A703-FC99448AA6FF}"/>
              </a:ext>
            </a:extLst>
          </p:cNvPr>
          <p:cNvSpPr txBox="1"/>
          <p:nvPr/>
        </p:nvSpPr>
        <p:spPr>
          <a:xfrm>
            <a:off x="330600" y="6374201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4:26PM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D43DBA-FD18-4C3F-9B14-A68419E96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400" y="3176927"/>
            <a:ext cx="1843087" cy="8330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1FDA604-C5D0-4B63-930A-E91EF078D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750" y="1790700"/>
            <a:ext cx="1238250" cy="12382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AA1B1E-BA07-4043-98A7-6C52B0869FB5}"/>
              </a:ext>
            </a:extLst>
          </p:cNvPr>
          <p:cNvSpPr txBox="1"/>
          <p:nvPr/>
        </p:nvSpPr>
        <p:spPr>
          <a:xfrm>
            <a:off x="3877336" y="4303135"/>
            <a:ext cx="1256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Installation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BC809-FC37-4AA7-8E7B-8DF85B6F51CE}"/>
              </a:ext>
            </a:extLst>
          </p:cNvPr>
          <p:cNvSpPr txBox="1"/>
          <p:nvPr/>
        </p:nvSpPr>
        <p:spPr>
          <a:xfrm>
            <a:off x="143528" y="12758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ED83CE-EDA6-4E4D-ADEE-A4BE896FD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5720" y="2222500"/>
            <a:ext cx="1095238" cy="112381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B1F956F-FC5F-4A41-A46F-AA14D5CCD0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68" y="5036582"/>
            <a:ext cx="4181475" cy="10953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5B9535-F11E-4AB9-AF29-0E781FE53253}"/>
              </a:ext>
            </a:extLst>
          </p:cNvPr>
          <p:cNvSpPr txBox="1"/>
          <p:nvPr/>
        </p:nvSpPr>
        <p:spPr>
          <a:xfrm>
            <a:off x="7536411" y="4246641"/>
            <a:ext cx="228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AIX $24,000 Hardware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C94EE9B-73DD-4583-BE62-23818FA1F9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57" y="4669829"/>
            <a:ext cx="2162175" cy="21145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0AFAF28-C116-4479-85BF-91D3F2102654}"/>
              </a:ext>
            </a:extLst>
          </p:cNvPr>
          <p:cNvSpPr txBox="1"/>
          <p:nvPr/>
        </p:nvSpPr>
        <p:spPr>
          <a:xfrm>
            <a:off x="888102" y="1183243"/>
            <a:ext cx="2639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apple.greenstamps.touch</a:t>
            </a:r>
            <a:endParaRPr lang="en-US" strike="sngStrike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A461B36-1CCE-4E52-BFEF-2D1ABA85E51E}"/>
              </a:ext>
            </a:extLst>
          </p:cNvPr>
          <p:cNvCxnSpPr>
            <a:cxnSpLocks/>
          </p:cNvCxnSpPr>
          <p:nvPr/>
        </p:nvCxnSpPr>
        <p:spPr>
          <a:xfrm flipV="1">
            <a:off x="8968718" y="1777217"/>
            <a:ext cx="1244600" cy="12382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F6F643C-C57F-4330-8E40-4D30C1488F0D}"/>
              </a:ext>
            </a:extLst>
          </p:cNvPr>
          <p:cNvCxnSpPr/>
          <p:nvPr/>
        </p:nvCxnSpPr>
        <p:spPr>
          <a:xfrm flipV="1">
            <a:off x="5553075" y="2654300"/>
            <a:ext cx="2638425" cy="2146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639988-40B6-4775-BB15-4A1829E57AB3}"/>
              </a:ext>
            </a:extLst>
          </p:cNvPr>
          <p:cNvCxnSpPr/>
          <p:nvPr/>
        </p:nvCxnSpPr>
        <p:spPr>
          <a:xfrm>
            <a:off x="5875208" y="4896326"/>
            <a:ext cx="2490514" cy="99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3EA8EABE-72DF-49E1-AA0D-673109F6F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7546" y="6128782"/>
            <a:ext cx="1798474" cy="61475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599979-AC0D-492A-8085-57CDD20A0BEA}"/>
              </a:ext>
            </a:extLst>
          </p:cNvPr>
          <p:cNvCxnSpPr/>
          <p:nvPr/>
        </p:nvCxnSpPr>
        <p:spPr>
          <a:xfrm>
            <a:off x="6069286" y="5817552"/>
            <a:ext cx="2490514" cy="996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0068C1-C96D-4EFC-A09F-FACD94313F68}"/>
              </a:ext>
            </a:extLst>
          </p:cNvPr>
          <p:cNvCxnSpPr>
            <a:cxnSpLocks/>
          </p:cNvCxnSpPr>
          <p:nvPr/>
        </p:nvCxnSpPr>
        <p:spPr>
          <a:xfrm>
            <a:off x="3929512" y="5203702"/>
            <a:ext cx="1227345" cy="664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DE51C42B-D688-4A5A-A4D3-F66AB31B85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270" y="1879600"/>
            <a:ext cx="704850" cy="7048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8550D96-B395-4990-BF98-6B49596B2F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987" y="3429000"/>
            <a:ext cx="691013" cy="50752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6821477-68B7-46F3-8AB2-E28566000C57}"/>
              </a:ext>
            </a:extLst>
          </p:cNvPr>
          <p:cNvSpPr txBox="1"/>
          <p:nvPr/>
        </p:nvSpPr>
        <p:spPr>
          <a:xfrm>
            <a:off x="10975575" y="3044309"/>
            <a:ext cx="6559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Dictatator</a:t>
            </a:r>
            <a:endParaRPr lang="en-US" sz="900" strike="sngStrike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3B4F18C-8088-47CD-92EE-09AF9C3A743F}"/>
              </a:ext>
            </a:extLst>
          </p:cNvPr>
          <p:cNvSpPr/>
          <p:nvPr/>
        </p:nvSpPr>
        <p:spPr>
          <a:xfrm>
            <a:off x="8982324" y="3462099"/>
            <a:ext cx="3206712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1A54CE-5A05-4CC3-9BB9-2AAAA892E159}"/>
              </a:ext>
            </a:extLst>
          </p:cNvPr>
          <p:cNvSpPr txBox="1"/>
          <p:nvPr/>
        </p:nvSpPr>
        <p:spPr>
          <a:xfrm>
            <a:off x="11077795" y="3244349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Bald/bald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EFFE5D-7306-4062-9265-330E4ECD9FED}"/>
              </a:ext>
            </a:extLst>
          </p:cNvPr>
          <p:cNvCxnSpPr>
            <a:cxnSpLocks/>
          </p:cNvCxnSpPr>
          <p:nvPr/>
        </p:nvCxnSpPr>
        <p:spPr>
          <a:xfrm>
            <a:off x="7435720" y="4669829"/>
            <a:ext cx="2381380" cy="165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A60E74-2664-4230-B81F-9DDCA9100E40}"/>
              </a:ext>
            </a:extLst>
          </p:cNvPr>
          <p:cNvCxnSpPr>
            <a:cxnSpLocks/>
          </p:cNvCxnSpPr>
          <p:nvPr/>
        </p:nvCxnSpPr>
        <p:spPr>
          <a:xfrm>
            <a:off x="4153557" y="4962821"/>
            <a:ext cx="2613989" cy="1165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0FECE956-F288-4288-8971-D7157F0CEFC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50" y="6183281"/>
            <a:ext cx="541900" cy="19665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6C201C63-08AF-4D6E-B12F-549032D63ED5}"/>
              </a:ext>
            </a:extLst>
          </p:cNvPr>
          <p:cNvSpPr txBox="1"/>
          <p:nvPr/>
        </p:nvSpPr>
        <p:spPr>
          <a:xfrm>
            <a:off x="335419" y="6096944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4:40PM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CD5B0D7-1982-451E-9A76-96E50D3671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9" y="1255579"/>
            <a:ext cx="488821" cy="48882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C6AA2929-72EB-48FD-AFB7-E30DAF7571F1}"/>
              </a:ext>
            </a:extLst>
          </p:cNvPr>
          <p:cNvSpPr txBox="1"/>
          <p:nvPr/>
        </p:nvSpPr>
        <p:spPr>
          <a:xfrm>
            <a:off x="7200900" y="1447800"/>
            <a:ext cx="8050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tatoo</a:t>
            </a:r>
            <a:endParaRPr lang="en-US" sz="800" strike="sngStrike" dirty="0"/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kari</a:t>
            </a:r>
            <a:endParaRPr lang="en-US" sz="800" strike="sngStrike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4AEDEEF-FBA2-49AA-B51B-85EEEBB48492}"/>
              </a:ext>
            </a:extLst>
          </p:cNvPr>
          <p:cNvCxnSpPr/>
          <p:nvPr/>
        </p:nvCxnSpPr>
        <p:spPr>
          <a:xfrm>
            <a:off x="2374900" y="6096944"/>
            <a:ext cx="8636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D638B6B-3116-4479-8A22-6B9C372B7A93}"/>
              </a:ext>
            </a:extLst>
          </p:cNvPr>
          <p:cNvSpPr txBox="1"/>
          <p:nvPr/>
        </p:nvSpPr>
        <p:spPr>
          <a:xfrm>
            <a:off x="7873205" y="1283216"/>
            <a:ext cx="25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North Korea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AA7F71-FC11-4CA0-AFF1-AB05200939DD}"/>
              </a:ext>
            </a:extLst>
          </p:cNvPr>
          <p:cNvCxnSpPr/>
          <p:nvPr/>
        </p:nvCxnSpPr>
        <p:spPr>
          <a:xfrm>
            <a:off x="9321800" y="1450419"/>
            <a:ext cx="1263880" cy="495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01322B4D-3518-428F-A112-15845ED5DD40}"/>
              </a:ext>
            </a:extLst>
          </p:cNvPr>
          <p:cNvSpPr/>
          <p:nvPr/>
        </p:nvSpPr>
        <p:spPr>
          <a:xfrm>
            <a:off x="8982324" y="1450738"/>
            <a:ext cx="1598970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05695A5-378D-4CAC-AEA8-1B7AD63B3171}"/>
              </a:ext>
            </a:extLst>
          </p:cNvPr>
          <p:cNvSpPr/>
          <p:nvPr/>
        </p:nvSpPr>
        <p:spPr>
          <a:xfrm>
            <a:off x="3929512" y="4596068"/>
            <a:ext cx="5773424" cy="2188171"/>
          </a:xfrm>
          <a:prstGeom prst="rect">
            <a:avLst/>
          </a:prstGeom>
          <a:solidFill>
            <a:schemeClr val="bg1">
              <a:alpha val="8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BC01095-ECC0-4B63-BE00-16C79EC19C42}"/>
              </a:ext>
            </a:extLst>
          </p:cNvPr>
          <p:cNvCxnSpPr/>
          <p:nvPr/>
        </p:nvCxnSpPr>
        <p:spPr>
          <a:xfrm>
            <a:off x="7482053" y="4350600"/>
            <a:ext cx="654186" cy="193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9EB5CA0-7D5E-4CDF-B313-04996B40E2AF}"/>
              </a:ext>
            </a:extLst>
          </p:cNvPr>
          <p:cNvSpPr txBox="1"/>
          <p:nvPr/>
        </p:nvSpPr>
        <p:spPr>
          <a:xfrm>
            <a:off x="9871458" y="4238278"/>
            <a:ext cx="348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IMPORT</a:t>
            </a:r>
            <a:r>
              <a:rPr lang="en-US" sz="1200" dirty="0"/>
              <a:t> SQ.☼.CDCR.MATHEW</a:t>
            </a:r>
          </a:p>
          <a:p>
            <a:r>
              <a:rPr lang="en-US" sz="1200" dirty="0"/>
              <a:t>	</a:t>
            </a:r>
            <a:r>
              <a:rPr lang="en-US" sz="1200" dirty="0" err="1"/>
              <a:t>poralce</a:t>
            </a:r>
            <a:r>
              <a:rPr lang="en-US" sz="1200" dirty="0"/>
              <a:t> </a:t>
            </a:r>
            <a:r>
              <a:rPr lang="en-US" sz="1200" dirty="0" err="1"/>
              <a:t>pillat</a:t>
            </a:r>
            <a:r>
              <a:rPr lang="en-US" sz="1200" dirty="0"/>
              <a:t> data: “view; valley view”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6107E098-DF9E-4F38-B1E4-34089B44E4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711" y="4567363"/>
            <a:ext cx="965450" cy="97843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CE0ABD6-3F66-41C8-92EC-853E73CD67CC}"/>
              </a:ext>
            </a:extLst>
          </p:cNvPr>
          <p:cNvSpPr txBox="1"/>
          <p:nvPr/>
        </p:nvSpPr>
        <p:spPr>
          <a:xfrm>
            <a:off x="330617" y="5813949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5:02PM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5DD81CF-AC32-4B98-A8F0-3ECA32CE4F70}"/>
              </a:ext>
            </a:extLst>
          </p:cNvPr>
          <p:cNvSpPr txBox="1"/>
          <p:nvPr/>
        </p:nvSpPr>
        <p:spPr>
          <a:xfrm>
            <a:off x="10502027" y="4011364"/>
            <a:ext cx="91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Remote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B08713-EBF6-44C8-830F-960FBAFD3D6F}"/>
              </a:ext>
            </a:extLst>
          </p:cNvPr>
          <p:cNvSpPr/>
          <p:nvPr/>
        </p:nvSpPr>
        <p:spPr>
          <a:xfrm>
            <a:off x="9916272" y="4189958"/>
            <a:ext cx="2298946" cy="1440493"/>
          </a:xfrm>
          <a:prstGeom prst="rect">
            <a:avLst/>
          </a:prstGeom>
          <a:solidFill>
            <a:schemeClr val="bg1">
              <a:alpha val="8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C4EEB2A-53E3-414A-AFFA-92C6B843820C}"/>
              </a:ext>
            </a:extLst>
          </p:cNvPr>
          <p:cNvCxnSpPr>
            <a:cxnSpLocks/>
          </p:cNvCxnSpPr>
          <p:nvPr/>
        </p:nvCxnSpPr>
        <p:spPr>
          <a:xfrm flipH="1" flipV="1">
            <a:off x="10141157" y="4754723"/>
            <a:ext cx="1073600" cy="705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1A303EB-FC98-4BCF-859C-FF39D9B2F9AB}"/>
              </a:ext>
            </a:extLst>
          </p:cNvPr>
          <p:cNvCxnSpPr>
            <a:cxnSpLocks/>
          </p:cNvCxnSpPr>
          <p:nvPr/>
        </p:nvCxnSpPr>
        <p:spPr>
          <a:xfrm flipV="1">
            <a:off x="9096375" y="1893435"/>
            <a:ext cx="1244600" cy="12382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272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1414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79D3AB-A718-4A9F-99AF-3C44744D6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336" y="5928748"/>
            <a:ext cx="1056054" cy="74612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7E45BD-13A5-4FE7-AF56-F3DFC92118A5}"/>
              </a:ext>
            </a:extLst>
          </p:cNvPr>
          <p:cNvCxnSpPr>
            <a:cxnSpLocks/>
          </p:cNvCxnSpPr>
          <p:nvPr/>
        </p:nvCxnSpPr>
        <p:spPr>
          <a:xfrm flipV="1">
            <a:off x="1839401" y="5800005"/>
            <a:ext cx="876300" cy="9588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016AD3D6-0089-4F75-8DFC-2AF2EBFA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5" y="5922492"/>
            <a:ext cx="1552381" cy="7523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A79E960-2E19-4343-8400-D035B93656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299" y="3409167"/>
            <a:ext cx="969264" cy="96926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88927E-442E-4505-A2DA-7AC009CF75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731" y="3801722"/>
            <a:ext cx="636142" cy="63614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C3D215F-A225-4A67-B346-6DE4205ADE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149" y="4064355"/>
            <a:ext cx="290019" cy="37350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E93A4E-EF5B-4F9C-85A7-ADFE9B1C75D9}"/>
              </a:ext>
            </a:extLst>
          </p:cNvPr>
          <p:cNvCxnSpPr>
            <a:cxnSpLocks/>
          </p:cNvCxnSpPr>
          <p:nvPr/>
        </p:nvCxnSpPr>
        <p:spPr>
          <a:xfrm>
            <a:off x="6999063" y="3893799"/>
            <a:ext cx="1632789" cy="416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3A5B31E-28C9-4FF4-94A3-AA70A54E5A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846" y="3394291"/>
            <a:ext cx="777177" cy="102826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C391A37-C225-47E1-A234-13E294267159}"/>
              </a:ext>
            </a:extLst>
          </p:cNvPr>
          <p:cNvSpPr txBox="1"/>
          <p:nvPr/>
        </p:nvSpPr>
        <p:spPr>
          <a:xfrm>
            <a:off x="9271000" y="3506698"/>
            <a:ext cx="153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Christian </a:t>
            </a:r>
            <a:r>
              <a:rPr lang="en-US" dirty="0" err="1"/>
              <a:t>Nees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F9AF1D-8DE9-40AE-A5FD-F9129E8F6859}"/>
              </a:ext>
            </a:extLst>
          </p:cNvPr>
          <p:cNvSpPr txBox="1"/>
          <p:nvPr/>
        </p:nvSpPr>
        <p:spPr>
          <a:xfrm>
            <a:off x="1619107" y="2955769"/>
            <a:ext cx="336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Pentagon.Virgina.Mary.Cherrytree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85069BB-CDD2-4052-A452-142A9063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86" y="2218203"/>
            <a:ext cx="1552381" cy="75238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BEEB12F-A34B-4D24-B7B3-D2F12BA1AF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34" y="3394290"/>
            <a:ext cx="1455862" cy="986573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5017898-1C0C-47B2-B6E8-0AAB0C6623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334" y="4529323"/>
            <a:ext cx="1455862" cy="10904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B844DE3-B32A-4561-B917-1A86A4A8309D}"/>
              </a:ext>
            </a:extLst>
          </p:cNvPr>
          <p:cNvSpPr txBox="1"/>
          <p:nvPr/>
        </p:nvSpPr>
        <p:spPr>
          <a:xfrm>
            <a:off x="4946932" y="4840891"/>
            <a:ext cx="3622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HOMICIDE:MAYOR.</a:t>
            </a:r>
            <a:r>
              <a:rPr lang="en-US" sz="800" strike="sngStrike" dirty="0" err="1"/>
              <a:t>delta</a:t>
            </a:r>
            <a:r>
              <a:rPr lang="en-US" sz="800" strike="sngStrike" dirty="0"/>
              <a:t>).</a:t>
            </a:r>
            <a:r>
              <a:rPr lang="en-US" sz="800" dirty="0"/>
              <a:t>calc</a:t>
            </a:r>
            <a:r>
              <a:rPr lang="en-US" sz="800" strike="sngStrike" dirty="0"/>
              <a:t>(self inflicted) or Of old age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9CB448C-FB72-4EA1-A63B-4CC8B4E0EA25}"/>
              </a:ext>
            </a:extLst>
          </p:cNvPr>
          <p:cNvCxnSpPr/>
          <p:nvPr/>
        </p:nvCxnSpPr>
        <p:spPr>
          <a:xfrm flipV="1">
            <a:off x="3949301" y="4571016"/>
            <a:ext cx="609999" cy="1228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B004864-3FFF-4140-A745-F7389677A5FF}"/>
              </a:ext>
            </a:extLst>
          </p:cNvPr>
          <p:cNvCxnSpPr/>
          <p:nvPr/>
        </p:nvCxnSpPr>
        <p:spPr>
          <a:xfrm flipV="1">
            <a:off x="9224906" y="3376521"/>
            <a:ext cx="1455860" cy="674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CE9F0280-6FD2-4AD0-8511-E353751594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80575" y="3817200"/>
            <a:ext cx="2493086" cy="378013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E5313E4-EE45-4BDE-93A1-68F1E81ED670}"/>
              </a:ext>
            </a:extLst>
          </p:cNvPr>
          <p:cNvCxnSpPr>
            <a:stCxn id="33" idx="1"/>
            <a:endCxn id="33" idx="3"/>
          </p:cNvCxnSpPr>
          <p:nvPr/>
        </p:nvCxnSpPr>
        <p:spPr>
          <a:xfrm>
            <a:off x="1619107" y="3140435"/>
            <a:ext cx="33675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346E3981-0991-45C3-A53D-974E9A5A3E9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39" y="3117934"/>
            <a:ext cx="1145959" cy="1516192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8263E8E7-2AB3-44F8-A03A-0502D04388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408" y="2552362"/>
            <a:ext cx="1321917" cy="879676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0B7E5CE6-C7C2-4888-B7D9-D0807790E07F}"/>
              </a:ext>
            </a:extLst>
          </p:cNvPr>
          <p:cNvSpPr txBox="1"/>
          <p:nvPr/>
        </p:nvSpPr>
        <p:spPr>
          <a:xfrm>
            <a:off x="9725291" y="2378661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 5:56PM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FB5AFDCB-DF6C-4CD2-ABC0-1EAB08E90F17}"/>
              </a:ext>
            </a:extLst>
          </p:cNvPr>
          <p:cNvCxnSpPr/>
          <p:nvPr/>
        </p:nvCxnSpPr>
        <p:spPr>
          <a:xfrm flipV="1">
            <a:off x="1854200" y="2319453"/>
            <a:ext cx="9919461" cy="10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DD1B3F2-1BBE-431B-B76A-60D9CB5D827C}"/>
              </a:ext>
            </a:extLst>
          </p:cNvPr>
          <p:cNvSpPr txBox="1"/>
          <p:nvPr/>
        </p:nvSpPr>
        <p:spPr>
          <a:xfrm>
            <a:off x="9768497" y="3390295"/>
            <a:ext cx="18245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What od you want? </a:t>
            </a:r>
            <a:r>
              <a:rPr lang="en-US" sz="800" dirty="0"/>
              <a:t>PRICE:JR:LARRY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089A1BE-E55F-44F0-B5B0-9F8E46343B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6767" y="3619513"/>
            <a:ext cx="189808" cy="18980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940FA36-926F-4F24-8D54-CE55781C2E39}"/>
              </a:ext>
            </a:extLst>
          </p:cNvPr>
          <p:cNvCxnSpPr>
            <a:cxnSpLocks/>
          </p:cNvCxnSpPr>
          <p:nvPr/>
        </p:nvCxnSpPr>
        <p:spPr>
          <a:xfrm>
            <a:off x="10852130" y="3656607"/>
            <a:ext cx="494220" cy="34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1FDDC23-AE4E-4DCC-B989-799E696028A1}"/>
              </a:ext>
            </a:extLst>
          </p:cNvPr>
          <p:cNvSpPr txBox="1"/>
          <p:nvPr/>
        </p:nvSpPr>
        <p:spPr>
          <a:xfrm>
            <a:off x="9224906" y="4186532"/>
            <a:ext cx="3412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41.CAR.Thomas-is-dieter(</a:t>
            </a:r>
            <a:r>
              <a:rPr lang="en-US" strike="sngStrike" dirty="0" err="1"/>
              <a:t>nees</a:t>
            </a:r>
            <a:r>
              <a:rPr lang="en-US" dirty="0"/>
              <a:t>).IPX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04F49A3-806F-42B1-974B-015FE472174B}"/>
              </a:ext>
            </a:extLst>
          </p:cNvPr>
          <p:cNvCxnSpPr/>
          <p:nvPr/>
        </p:nvCxnSpPr>
        <p:spPr>
          <a:xfrm flipH="1" flipV="1">
            <a:off x="11773661" y="4251109"/>
            <a:ext cx="177039" cy="383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676DCDAB-5900-4048-8C81-211AF8B579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13" y="3777158"/>
            <a:ext cx="876300" cy="8763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1DF0887-54EC-4771-B068-86BC93E334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415" y="4509227"/>
            <a:ext cx="208641" cy="208641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86D5727-C7A2-45B3-A742-3BC66BB6AEFE}"/>
              </a:ext>
            </a:extLst>
          </p:cNvPr>
          <p:cNvCxnSpPr/>
          <p:nvPr/>
        </p:nvCxnSpPr>
        <p:spPr>
          <a:xfrm flipV="1">
            <a:off x="9304113" y="4380863"/>
            <a:ext cx="648723" cy="376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08D8BAE-3399-44B6-8817-565091757309}"/>
              </a:ext>
            </a:extLst>
          </p:cNvPr>
          <p:cNvSpPr txBox="1"/>
          <p:nvPr/>
        </p:nvSpPr>
        <p:spPr>
          <a:xfrm>
            <a:off x="6137553" y="2524544"/>
            <a:ext cx="32624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G.God.St</a:t>
            </a:r>
            <a:r>
              <a:rPr lang="en-US" dirty="0"/>
              <a:t>. Franco.Angela.8</a:t>
            </a:r>
            <a:r>
              <a:rPr lang="en-US" baseline="30000" dirty="0"/>
              <a:t>th</a:t>
            </a:r>
            <a:r>
              <a:rPr lang="en-US" dirty="0"/>
              <a:t>.floor</a:t>
            </a:r>
          </a:p>
          <a:p>
            <a:r>
              <a:rPr lang="en-US" sz="800" strike="sngStrike" dirty="0"/>
              <a:t>Take off you hat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1D06953-7F8F-4AD3-B9E9-BB53E27F56C1}"/>
              </a:ext>
            </a:extLst>
          </p:cNvPr>
          <p:cNvSpPr txBox="1"/>
          <p:nvPr/>
        </p:nvSpPr>
        <p:spPr>
          <a:xfrm>
            <a:off x="6948936" y="2736222"/>
            <a:ext cx="2599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al Kaida:HOMICIDE:2Y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608CC8-BCC7-4589-A7B1-A73A278EF6E9}"/>
              </a:ext>
            </a:extLst>
          </p:cNvPr>
          <p:cNvSpPr txBox="1"/>
          <p:nvPr/>
        </p:nvSpPr>
        <p:spPr>
          <a:xfrm>
            <a:off x="6311900" y="2298007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D796F5C-F5E8-4859-B230-7B8F19996769}"/>
              </a:ext>
            </a:extLst>
          </p:cNvPr>
          <p:cNvCxnSpPr>
            <a:stCxn id="82" idx="1"/>
          </p:cNvCxnSpPr>
          <p:nvPr/>
        </p:nvCxnSpPr>
        <p:spPr>
          <a:xfrm>
            <a:off x="6311900" y="2482673"/>
            <a:ext cx="1079500" cy="70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9CE2D0A-D5F1-4F0B-8DCE-EFA48A17F21E}"/>
              </a:ext>
            </a:extLst>
          </p:cNvPr>
          <p:cNvCxnSpPr/>
          <p:nvPr/>
        </p:nvCxnSpPr>
        <p:spPr>
          <a:xfrm>
            <a:off x="6054448" y="2688619"/>
            <a:ext cx="3155699" cy="3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863786B1-4B0D-46F2-B706-C81B2E5584A7}"/>
              </a:ext>
            </a:extLst>
          </p:cNvPr>
          <p:cNvCxnSpPr/>
          <p:nvPr/>
        </p:nvCxnSpPr>
        <p:spPr>
          <a:xfrm flipV="1">
            <a:off x="7110517" y="2920888"/>
            <a:ext cx="1138294" cy="34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8A2437C2-1AAD-4116-9A90-C2A485C92A3F}"/>
              </a:ext>
            </a:extLst>
          </p:cNvPr>
          <p:cNvSpPr txBox="1"/>
          <p:nvPr/>
        </p:nvSpPr>
        <p:spPr>
          <a:xfrm>
            <a:off x="5092700" y="6121400"/>
            <a:ext cx="4594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nonPoliceCfgLogical.HOMCEI:MANYRO.INT</a:t>
            </a:r>
            <a:r>
              <a:rPr lang="en-US" dirty="0"/>
              <a:t>(SF) </a:t>
            </a:r>
          </a:p>
          <a:p>
            <a:r>
              <a:rPr lang="en-US" sz="800" strike="sngStrike" dirty="0" err="1"/>
              <a:t>extoring</a:t>
            </a:r>
            <a:r>
              <a:rPr lang="en-US" sz="800" strike="sngStrike" dirty="0"/>
              <a:t> yang.parigin.al </a:t>
            </a:r>
            <a:r>
              <a:rPr lang="en-US" sz="800" strike="sngStrike" dirty="0" err="1"/>
              <a:t>zollar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Tiberoun.Black.Piano.Pting</a:t>
            </a:r>
            <a:r>
              <a:rPr lang="en-US" sz="800" strike="sngStrike" dirty="0"/>
              <a:t> </a:t>
            </a:r>
            <a:r>
              <a:rPr lang="en-US" dirty="0"/>
              <a:t>IPX </a:t>
            </a:r>
            <a:r>
              <a:rPr lang="en-US" strike="sngStrike" dirty="0"/>
              <a:t>roman baths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6C6488D-F6EE-4B48-9F46-0747DB86A073}"/>
              </a:ext>
            </a:extLst>
          </p:cNvPr>
          <p:cNvCxnSpPr>
            <a:cxnSpLocks/>
          </p:cNvCxnSpPr>
          <p:nvPr/>
        </p:nvCxnSpPr>
        <p:spPr>
          <a:xfrm flipV="1">
            <a:off x="4783196" y="3284706"/>
            <a:ext cx="2215867" cy="966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>
            <a:extLst>
              <a:ext uri="{FF2B5EF4-FFF2-40B4-BE49-F238E27FC236}">
                <a16:creationId xmlns:a16="http://schemas.microsoft.com/office/drawing/2014/main" id="{A8442886-BA91-46CA-B4A0-192638669F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20699" y="4741514"/>
            <a:ext cx="649312" cy="722169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A78178D8-1EDA-4C4E-82B4-5A2A1C472681}"/>
              </a:ext>
            </a:extLst>
          </p:cNvPr>
          <p:cNvSpPr txBox="1"/>
          <p:nvPr/>
        </p:nvSpPr>
        <p:spPr>
          <a:xfrm>
            <a:off x="1860109" y="2632030"/>
            <a:ext cx="1742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DIRECTOR.VIRIGNA.SWORN</a:t>
            </a:r>
          </a:p>
          <a:p>
            <a:r>
              <a:rPr lang="en-US" sz="800" dirty="0"/>
              <a:t>ANGELA.BABY.BENZ  AND DR SOCCER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75F7F1E-B165-46DB-B68D-67FADA9262D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056" y="5907544"/>
            <a:ext cx="746125" cy="746125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DB13F4B-A811-4615-A798-AEEFE74CAD41}"/>
              </a:ext>
            </a:extLst>
          </p:cNvPr>
          <p:cNvCxnSpPr>
            <a:cxnSpLocks/>
          </p:cNvCxnSpPr>
          <p:nvPr/>
        </p:nvCxnSpPr>
        <p:spPr>
          <a:xfrm flipV="1">
            <a:off x="2783390" y="5808881"/>
            <a:ext cx="876300" cy="9588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1E8B597C-E72D-438A-8D12-C4C3F1960977}"/>
              </a:ext>
            </a:extLst>
          </p:cNvPr>
          <p:cNvCxnSpPr/>
          <p:nvPr/>
        </p:nvCxnSpPr>
        <p:spPr>
          <a:xfrm>
            <a:off x="1727336" y="5800005"/>
            <a:ext cx="102233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3CCC9D8-49BB-4F69-9908-1C659447DCC6}"/>
              </a:ext>
            </a:extLst>
          </p:cNvPr>
          <p:cNvSpPr/>
          <p:nvPr/>
        </p:nvSpPr>
        <p:spPr>
          <a:xfrm>
            <a:off x="1801350" y="2408184"/>
            <a:ext cx="10223364" cy="330172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B6A9140-0361-4A4E-AD08-39056F371136}"/>
              </a:ext>
            </a:extLst>
          </p:cNvPr>
          <p:cNvSpPr txBox="1"/>
          <p:nvPr/>
        </p:nvSpPr>
        <p:spPr>
          <a:xfrm>
            <a:off x="3560051" y="3422938"/>
            <a:ext cx="7045390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HOMCIE:LUX:CONWONT:MATHIAS: COURT LUXEMBURG (FEDERAL BANK)</a:t>
            </a:r>
          </a:p>
          <a:p>
            <a:r>
              <a:rPr lang="en-US" dirty="0"/>
              <a:t>9-1-1 </a:t>
            </a:r>
            <a:r>
              <a:rPr lang="en-US" strike="sngStrike" dirty="0"/>
              <a:t>Matthias Kraft </a:t>
            </a:r>
            <a:r>
              <a:rPr lang="en-US" dirty="0"/>
              <a:t>(Dr. Dieter Zetsche)</a:t>
            </a:r>
          </a:p>
          <a:p>
            <a:r>
              <a:rPr lang="en-US" dirty="0"/>
              <a:t>9-1-1</a:t>
            </a:r>
          </a:p>
          <a:p>
            <a:r>
              <a:rPr lang="en-US" dirty="0"/>
              <a:t>  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8966E7C-5581-406A-9057-B520C5F2141E}"/>
              </a:ext>
            </a:extLst>
          </p:cNvPr>
          <p:cNvSpPr/>
          <p:nvPr/>
        </p:nvSpPr>
        <p:spPr>
          <a:xfrm>
            <a:off x="1763786" y="5933755"/>
            <a:ext cx="2452614" cy="842851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BE28BC8A-9033-4D0E-987F-3A4BC25E21BB}"/>
              </a:ext>
            </a:extLst>
          </p:cNvPr>
          <p:cNvSpPr txBox="1"/>
          <p:nvPr/>
        </p:nvSpPr>
        <p:spPr>
          <a:xfrm>
            <a:off x="9999227" y="5807746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6:06PM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7A6BB62-963C-4CBE-89B6-8F6FF6E6C988}"/>
              </a:ext>
            </a:extLst>
          </p:cNvPr>
          <p:cNvSpPr txBox="1"/>
          <p:nvPr/>
        </p:nvSpPr>
        <p:spPr>
          <a:xfrm>
            <a:off x="5092700" y="5933755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Other: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E36F3279-A903-4178-BC5E-7EA29A0430E9}"/>
              </a:ext>
            </a:extLst>
          </p:cNvPr>
          <p:cNvSpPr/>
          <p:nvPr/>
        </p:nvSpPr>
        <p:spPr>
          <a:xfrm>
            <a:off x="5092699" y="5880539"/>
            <a:ext cx="4632591" cy="842851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3D54ACC8-5167-4995-9B2A-A5132F5EFCED}"/>
              </a:ext>
            </a:extLst>
          </p:cNvPr>
          <p:cNvSpPr/>
          <p:nvPr/>
        </p:nvSpPr>
        <p:spPr>
          <a:xfrm>
            <a:off x="-33583" y="1116455"/>
            <a:ext cx="12192000" cy="14141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!sleeping in front</a:t>
            </a:r>
          </a:p>
        </p:txBody>
      </p:sp>
    </p:spTree>
    <p:extLst>
      <p:ext uri="{BB962C8B-B14F-4D97-AF65-F5344CB8AC3E}">
        <p14:creationId xmlns:p14="http://schemas.microsoft.com/office/powerpoint/2010/main" val="201527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F837-6607-4B3A-A685-19E8004E75F2}"/>
              </a:ext>
            </a:extLst>
          </p:cNvPr>
          <p:cNvSpPr txBox="1"/>
          <p:nvPr/>
        </p:nvSpPr>
        <p:spPr>
          <a:xfrm>
            <a:off x="9677400" y="1453634"/>
            <a:ext cx="2514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Marlin Blvd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64ADEC-61D8-4A50-B137-E66F2243A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876" y="1638300"/>
            <a:ext cx="958964" cy="14518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538DD6-8D22-4F61-84CE-007F01256AF4}"/>
              </a:ext>
            </a:extLst>
          </p:cNvPr>
          <p:cNvSpPr txBox="1"/>
          <p:nvPr/>
        </p:nvSpPr>
        <p:spPr>
          <a:xfrm>
            <a:off x="2540000" y="2155812"/>
            <a:ext cx="152894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0.1 HOMCIDE:NANA </a:t>
            </a:r>
          </a:p>
          <a:p>
            <a:r>
              <a:rPr lang="en-US" dirty="0"/>
              <a:t>6AM Cartoons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59BA64-B4BA-406D-8F2B-4E71714B932C}"/>
              </a:ext>
            </a:extLst>
          </p:cNvPr>
          <p:cNvCxnSpPr>
            <a:cxnSpLocks/>
          </p:cNvCxnSpPr>
          <p:nvPr/>
        </p:nvCxnSpPr>
        <p:spPr>
          <a:xfrm flipV="1">
            <a:off x="912876" y="1638301"/>
            <a:ext cx="1398524" cy="1324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41534E-8A08-4BA9-A897-539C2756A55C}"/>
              </a:ext>
            </a:extLst>
          </p:cNvPr>
          <p:cNvSpPr txBox="1"/>
          <p:nvPr/>
        </p:nvSpPr>
        <p:spPr>
          <a:xfrm>
            <a:off x="1074780" y="3097997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$6 Billion</a:t>
            </a:r>
          </a:p>
          <a:p>
            <a:r>
              <a:rPr lang="en-US" sz="800" dirty="0"/>
              <a:t> Dollar Man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C2E98C-5A2D-48C2-953A-3F1935BBC9EB}"/>
              </a:ext>
            </a:extLst>
          </p:cNvPr>
          <p:cNvCxnSpPr/>
          <p:nvPr/>
        </p:nvCxnSpPr>
        <p:spPr>
          <a:xfrm>
            <a:off x="845340" y="3302000"/>
            <a:ext cx="10749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07275-9C49-41F0-80B7-E41E31144F6B}"/>
              </a:ext>
            </a:extLst>
          </p:cNvPr>
          <p:cNvCxnSpPr/>
          <p:nvPr/>
        </p:nvCxnSpPr>
        <p:spPr>
          <a:xfrm>
            <a:off x="2311400" y="2498627"/>
            <a:ext cx="2425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8C9AF2FA-BD3A-4ACB-B7C3-7B7A1B9A5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24" y="3473644"/>
            <a:ext cx="1200000" cy="144761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2563C8-2D91-4501-BE2A-0D097349E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385" y="4154154"/>
            <a:ext cx="469512" cy="67790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D1C40A8-5B25-436A-B27A-EFE4D4F42F75}"/>
              </a:ext>
            </a:extLst>
          </p:cNvPr>
          <p:cNvCxnSpPr>
            <a:cxnSpLocks/>
          </p:cNvCxnSpPr>
          <p:nvPr/>
        </p:nvCxnSpPr>
        <p:spPr>
          <a:xfrm flipV="1">
            <a:off x="3323686" y="4105373"/>
            <a:ext cx="502974" cy="573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55D6705-63AF-4F3B-9F21-CC20D7EF2015}"/>
              </a:ext>
            </a:extLst>
          </p:cNvPr>
          <p:cNvCxnSpPr>
            <a:cxnSpLocks/>
          </p:cNvCxnSpPr>
          <p:nvPr/>
        </p:nvCxnSpPr>
        <p:spPr>
          <a:xfrm flipV="1">
            <a:off x="903223" y="3585930"/>
            <a:ext cx="941553" cy="12039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763648B-C7F5-45DE-A0D7-DAA651D5557A}"/>
              </a:ext>
            </a:extLst>
          </p:cNvPr>
          <p:cNvSpPr txBox="1"/>
          <p:nvPr/>
        </p:nvSpPr>
        <p:spPr>
          <a:xfrm>
            <a:off x="2042929" y="3890071"/>
            <a:ext cx="5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B5377-2239-4243-93CE-2FCD9883E911}"/>
              </a:ext>
            </a:extLst>
          </p:cNvPr>
          <p:cNvCxnSpPr/>
          <p:nvPr/>
        </p:nvCxnSpPr>
        <p:spPr>
          <a:xfrm>
            <a:off x="721120" y="5232400"/>
            <a:ext cx="10749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E728D4F-28DC-4FB8-8786-79CA362BA7DF}"/>
              </a:ext>
            </a:extLst>
          </p:cNvPr>
          <p:cNvSpPr txBox="1"/>
          <p:nvPr/>
        </p:nvSpPr>
        <p:spPr>
          <a:xfrm>
            <a:off x="5168900" y="3431326"/>
            <a:ext cx="7275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Logical 1991 SFO-&gt;FRA  </a:t>
            </a:r>
            <a:r>
              <a:rPr lang="en-US" dirty="0" err="1"/>
              <a:t>Tranlate</a:t>
            </a:r>
            <a:r>
              <a:rPr lang="en-US" dirty="0"/>
              <a:t>{ VIRINGA.MARY </a:t>
            </a:r>
            <a:r>
              <a:rPr lang="en-US" strike="sngStrike" dirty="0"/>
              <a:t>-&gt; spy </a:t>
            </a:r>
            <a:r>
              <a:rPr lang="en-US" strike="sngStrike" dirty="0" err="1"/>
              <a:t>ricardo</a:t>
            </a:r>
            <a:r>
              <a:rPr lang="en-US" strike="sngStrike" dirty="0"/>
              <a:t>(books) DDR</a:t>
            </a:r>
            <a:r>
              <a:rPr lang="en-US" dirty="0"/>
              <a:t>}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47C6E77-C2C5-4889-8543-ABDCF6DE51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" y="3473644"/>
            <a:ext cx="680510" cy="680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D13E0CC-4C43-4995-9CB8-223CEA90A3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" y="4203205"/>
            <a:ext cx="582418" cy="582418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61CC85-F3F0-4968-93F5-31D9B33FA5BC}"/>
              </a:ext>
            </a:extLst>
          </p:cNvPr>
          <p:cNvCxnSpPr>
            <a:cxnSpLocks/>
          </p:cNvCxnSpPr>
          <p:nvPr/>
        </p:nvCxnSpPr>
        <p:spPr>
          <a:xfrm>
            <a:off x="759908" y="1294490"/>
            <a:ext cx="0" cy="5563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01BF947B-AC66-4D4B-A1DF-6545A3EF3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873" y="4547806"/>
            <a:ext cx="555625" cy="352684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020206-6768-41D3-BBF2-3FCAF3CBB50B}"/>
              </a:ext>
            </a:extLst>
          </p:cNvPr>
          <p:cNvCxnSpPr/>
          <p:nvPr/>
        </p:nvCxnSpPr>
        <p:spPr>
          <a:xfrm>
            <a:off x="8051800" y="4437115"/>
            <a:ext cx="1028700" cy="48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0F43F5B0-C20D-40D6-8667-41572B1176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573" y="4417441"/>
            <a:ext cx="914313" cy="611758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A7998B4-409C-4842-97B5-E406BCAADBA5}"/>
              </a:ext>
            </a:extLst>
          </p:cNvPr>
          <p:cNvCxnSpPr/>
          <p:nvPr/>
        </p:nvCxnSpPr>
        <p:spPr>
          <a:xfrm>
            <a:off x="9422888" y="4547806"/>
            <a:ext cx="1028700" cy="48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2242F41-2964-48BD-9086-4BE3EF70C4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703" y="4539807"/>
            <a:ext cx="556843" cy="370554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50B5C24-616C-4586-9C82-AEDD2777A9FF}"/>
              </a:ext>
            </a:extLst>
          </p:cNvPr>
          <p:cNvCxnSpPr/>
          <p:nvPr/>
        </p:nvCxnSpPr>
        <p:spPr>
          <a:xfrm>
            <a:off x="10268649" y="4556578"/>
            <a:ext cx="1028700" cy="48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1E217EC-7960-49C5-8EBE-3BECE7CD98C9}"/>
              </a:ext>
            </a:extLst>
          </p:cNvPr>
          <p:cNvSpPr txBox="1"/>
          <p:nvPr/>
        </p:nvSpPr>
        <p:spPr>
          <a:xfrm>
            <a:off x="8951923" y="4058885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3-Days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3BB1E65-9DC2-46E0-A63C-8472E58017E4}"/>
              </a:ext>
            </a:extLst>
          </p:cNvPr>
          <p:cNvSpPr/>
          <p:nvPr/>
        </p:nvSpPr>
        <p:spPr>
          <a:xfrm>
            <a:off x="7845658" y="3878103"/>
            <a:ext cx="1106265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Shad Park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EE65DCB-A25B-45B9-8453-5166F796EE60}"/>
              </a:ext>
            </a:extLst>
          </p:cNvPr>
          <p:cNvCxnSpPr/>
          <p:nvPr/>
        </p:nvCxnSpPr>
        <p:spPr>
          <a:xfrm>
            <a:off x="7861300" y="4228389"/>
            <a:ext cx="4181194" cy="9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B5B5137-AC80-4E74-BDB5-76C7D2312EC3}"/>
              </a:ext>
            </a:extLst>
          </p:cNvPr>
          <p:cNvCxnSpPr/>
          <p:nvPr/>
        </p:nvCxnSpPr>
        <p:spPr>
          <a:xfrm flipV="1">
            <a:off x="7353300" y="3429000"/>
            <a:ext cx="897573" cy="449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C6E9392-2D1B-40C3-8312-B4E68DBFA7C0}"/>
              </a:ext>
            </a:extLst>
          </p:cNvPr>
          <p:cNvCxnSpPr/>
          <p:nvPr/>
        </p:nvCxnSpPr>
        <p:spPr>
          <a:xfrm flipV="1">
            <a:off x="5168899" y="3412692"/>
            <a:ext cx="716673" cy="465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41132ED8-E648-4F7D-AD41-6AB987C347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88" y="4383797"/>
            <a:ext cx="466794" cy="340777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CDF048E-6DA3-4E97-90B4-192656B5B957}"/>
              </a:ext>
            </a:extLst>
          </p:cNvPr>
          <p:cNvCxnSpPr/>
          <p:nvPr/>
        </p:nvCxnSpPr>
        <p:spPr>
          <a:xfrm flipV="1">
            <a:off x="6477000" y="4228389"/>
            <a:ext cx="774700" cy="5702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62A96EC8-03E2-4BE2-A2F4-6577E16180A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464" y="4625379"/>
            <a:ext cx="259574" cy="346545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777EF02-AC62-4B18-BC07-38E4FC75A3A2}"/>
              </a:ext>
            </a:extLst>
          </p:cNvPr>
          <p:cNvCxnSpPr>
            <a:cxnSpLocks/>
          </p:cNvCxnSpPr>
          <p:nvPr/>
        </p:nvCxnSpPr>
        <p:spPr>
          <a:xfrm flipV="1">
            <a:off x="3948451" y="4694399"/>
            <a:ext cx="474235" cy="173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2E8AAAE8-3A97-4BEB-8A93-2CF81EBA3ACC}"/>
              </a:ext>
            </a:extLst>
          </p:cNvPr>
          <p:cNvSpPr/>
          <p:nvPr/>
        </p:nvSpPr>
        <p:spPr>
          <a:xfrm>
            <a:off x="4389023" y="4567320"/>
            <a:ext cx="9143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b="0" i="0" dirty="0">
                <a:solidFill>
                  <a:srgbClr val="4D5156"/>
                </a:solidFill>
                <a:effectLst/>
                <a:latin typeface="Roboto"/>
              </a:rPr>
              <a:t>Rembrücker Str. 15. 63150 </a:t>
            </a:r>
            <a:r>
              <a:rPr lang="de-DE" sz="800" b="1" i="0" dirty="0">
                <a:solidFill>
                  <a:srgbClr val="5F6368"/>
                </a:solidFill>
                <a:effectLst/>
                <a:latin typeface="Roboto"/>
              </a:rPr>
              <a:t>Heusenstamm</a:t>
            </a:r>
            <a:r>
              <a:rPr lang="de-DE" sz="800" b="0" i="0" dirty="0">
                <a:solidFill>
                  <a:srgbClr val="4D5156"/>
                </a:solidFill>
                <a:effectLst/>
                <a:latin typeface="Roboto"/>
              </a:rPr>
              <a:t>. Germany. </a:t>
            </a:r>
            <a:endParaRPr lang="en-US" sz="800" dirty="0"/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AAE11606-4729-49A5-A3BD-895998F5F8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45102" y="4636225"/>
            <a:ext cx="774699" cy="517185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34F95F7-A253-42D6-BEAB-1A500BC4C66F}"/>
              </a:ext>
            </a:extLst>
          </p:cNvPr>
          <p:cNvSpPr/>
          <p:nvPr/>
        </p:nvSpPr>
        <p:spPr>
          <a:xfrm>
            <a:off x="3948451" y="4636225"/>
            <a:ext cx="2147546" cy="573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apple.crack.craig.Kenny</a:t>
            </a:r>
            <a:r>
              <a:rPr lang="en-US" sz="800" strike="sngStrike" dirty="0"/>
              <a:t>)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F4B775D-ADFA-42C1-B8E7-ECEDADBAA26E}"/>
              </a:ext>
            </a:extLst>
          </p:cNvPr>
          <p:cNvSpPr txBox="1"/>
          <p:nvPr/>
        </p:nvSpPr>
        <p:spPr>
          <a:xfrm>
            <a:off x="5303337" y="5562600"/>
            <a:ext cx="268855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INT.IPX.HOMICIDE:GHOST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Bejamin</a:t>
            </a:r>
            <a:r>
              <a:rPr lang="en-US" sz="1000" strike="sngStrike" dirty="0"/>
              <a:t>)</a:t>
            </a:r>
          </a:p>
          <a:p>
            <a:r>
              <a:rPr lang="en-US" sz="1000" dirty="0"/>
              <a:t>IPX </a:t>
            </a:r>
            <a:r>
              <a:rPr lang="en-US" sz="1000" strike="sngStrike" dirty="0"/>
              <a:t>soviet union; </a:t>
            </a:r>
            <a:r>
              <a:rPr lang="en-US" sz="1000" strike="sngStrike" dirty="0" err="1"/>
              <a:t>ddr</a:t>
            </a:r>
            <a:r>
              <a:rPr lang="en-US" sz="1000" strike="sngStrike" dirty="0"/>
              <a:t> </a:t>
            </a:r>
          </a:p>
          <a:p>
            <a:r>
              <a:rPr lang="en-US" sz="10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HOMICE:LUX(</a:t>
            </a:r>
            <a:r>
              <a:rPr lang="en-US" sz="10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banjamin</a:t>
            </a:r>
            <a:r>
              <a:rPr lang="en-US" sz="10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en-US" sz="1000" strike="sngStrike" dirty="0"/>
              <a:t>,</a:t>
            </a:r>
            <a:r>
              <a:rPr lang="en-US" sz="1000" dirty="0"/>
              <a:t> </a:t>
            </a:r>
            <a:r>
              <a:rPr lang="en-US" sz="1000" dirty="0" err="1"/>
              <a:t>Homicdie:IS-A-BELL</a:t>
            </a:r>
            <a:r>
              <a:rPr lang="en-US" sz="1000" strike="sngStrike" dirty="0"/>
              <a:t>( ? )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AB7FC146-F31E-486F-8131-D82FB81B5E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6657" y="5526752"/>
            <a:ext cx="985266" cy="54143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8DFBDB1-071F-442B-AED7-D35A95EBA21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219" y="5475649"/>
            <a:ext cx="1237457" cy="692976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F5A6622-FC36-42D4-9984-ACAD4A500082}"/>
              </a:ext>
            </a:extLst>
          </p:cNvPr>
          <p:cNvCxnSpPr>
            <a:cxnSpLocks/>
          </p:cNvCxnSpPr>
          <p:nvPr/>
        </p:nvCxnSpPr>
        <p:spPr>
          <a:xfrm flipV="1">
            <a:off x="9080500" y="5475649"/>
            <a:ext cx="1401286" cy="6929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ADD7EA24-F2AE-4B50-B48A-05FAAE46F0B8}"/>
              </a:ext>
            </a:extLst>
          </p:cNvPr>
          <p:cNvSpPr/>
          <p:nvPr/>
        </p:nvSpPr>
        <p:spPr>
          <a:xfrm>
            <a:off x="5250692" y="5413791"/>
            <a:ext cx="5292007" cy="842851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09869A2F-4B99-4140-9FB9-99CB4D9DD5FB}"/>
              </a:ext>
            </a:extLst>
          </p:cNvPr>
          <p:cNvCxnSpPr/>
          <p:nvPr/>
        </p:nvCxnSpPr>
        <p:spPr>
          <a:xfrm flipH="1" flipV="1">
            <a:off x="5245102" y="4867671"/>
            <a:ext cx="1401286" cy="102512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D93F7495-4306-40F7-8CDA-0D1C4B508D03}"/>
              </a:ext>
            </a:extLst>
          </p:cNvPr>
          <p:cNvSpPr txBox="1"/>
          <p:nvPr/>
        </p:nvSpPr>
        <p:spPr>
          <a:xfrm>
            <a:off x="6579893" y="5623056"/>
            <a:ext cx="3934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SQ.CDRD.”</a:t>
            </a:r>
            <a:r>
              <a:rPr lang="en-US" dirty="0" err="1"/>
              <a:t>Pope.St.Fracis:FRANC</a:t>
            </a:r>
            <a:r>
              <a:rPr lang="en-US" dirty="0"/>
              <a:t>/CRAIG”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96E3CCC-44C4-4797-9331-CEB9EC935FF3}"/>
              </a:ext>
            </a:extLst>
          </p:cNvPr>
          <p:cNvCxnSpPr/>
          <p:nvPr/>
        </p:nvCxnSpPr>
        <p:spPr>
          <a:xfrm>
            <a:off x="7594600" y="5797469"/>
            <a:ext cx="2599286" cy="24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C28FC962-2D9D-4570-BCAF-5F9A715146D7}"/>
              </a:ext>
            </a:extLst>
          </p:cNvPr>
          <p:cNvSpPr txBox="1"/>
          <p:nvPr/>
        </p:nvSpPr>
        <p:spPr>
          <a:xfrm>
            <a:off x="4737100" y="5992388"/>
            <a:ext cx="227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6:23PM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3B34E99-3F5F-488A-BF73-58ABE1B36413}"/>
              </a:ext>
            </a:extLst>
          </p:cNvPr>
          <p:cNvSpPr txBox="1"/>
          <p:nvPr/>
        </p:nvSpPr>
        <p:spPr>
          <a:xfrm>
            <a:off x="7141834" y="5790763"/>
            <a:ext cx="345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</a:t>
            </a:r>
            <a:r>
              <a:rPr lang="en-US" strike="sngStrike" dirty="0"/>
              <a:t>“Testing with Death”)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721DE0B-A383-4451-B1C2-BDD45241C3EA}"/>
              </a:ext>
            </a:extLst>
          </p:cNvPr>
          <p:cNvCxnSpPr/>
          <p:nvPr/>
        </p:nvCxnSpPr>
        <p:spPr>
          <a:xfrm flipV="1">
            <a:off x="6553089" y="4340247"/>
            <a:ext cx="774700" cy="5702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8EDE2914-C6EC-4F57-929C-2CD63F8BBE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" y="1343047"/>
            <a:ext cx="721190" cy="479919"/>
          </a:xfrm>
          <a:prstGeom prst="rect">
            <a:avLst/>
          </a:prstGeom>
        </p:spPr>
      </p:pic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20BB5F5-3446-4F10-8FD8-FC417841AF3B}"/>
              </a:ext>
            </a:extLst>
          </p:cNvPr>
          <p:cNvCxnSpPr>
            <a:cxnSpLocks/>
            <a:stCxn id="7" idx="1"/>
          </p:cNvCxnSpPr>
          <p:nvPr/>
        </p:nvCxnSpPr>
        <p:spPr>
          <a:xfrm flipV="1">
            <a:off x="912876" y="1603557"/>
            <a:ext cx="1019048" cy="7606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0E51D441-7564-4A01-8BE0-51080F3AAB64}"/>
              </a:ext>
            </a:extLst>
          </p:cNvPr>
          <p:cNvSpPr txBox="1"/>
          <p:nvPr/>
        </p:nvSpPr>
        <p:spPr>
          <a:xfrm>
            <a:off x="3269685" y="3637885"/>
            <a:ext cx="2514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Heusenstammeralle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4854882-3D2B-4735-8DBF-8FE25C52BE43}"/>
              </a:ext>
            </a:extLst>
          </p:cNvPr>
          <p:cNvSpPr txBox="1"/>
          <p:nvPr/>
        </p:nvSpPr>
        <p:spPr>
          <a:xfrm>
            <a:off x="5217745" y="3641447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Homeboy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823DC44-84C1-428D-BB12-D8646979A59F}"/>
              </a:ext>
            </a:extLst>
          </p:cNvPr>
          <p:cNvSpPr txBox="1"/>
          <p:nvPr/>
        </p:nvSpPr>
        <p:spPr>
          <a:xfrm>
            <a:off x="3159479" y="3478208"/>
            <a:ext cx="1324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1990 CHECKPOINT CHARLIE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E9D7A2-ACD2-492F-B2BF-FC7A5D528CAE}"/>
              </a:ext>
            </a:extLst>
          </p:cNvPr>
          <p:cNvSpPr txBox="1"/>
          <p:nvPr/>
        </p:nvSpPr>
        <p:spPr>
          <a:xfrm>
            <a:off x="817157" y="1263545"/>
            <a:ext cx="345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Saturday 1</a:t>
            </a:r>
            <a:r>
              <a:rPr lang="en-US" baseline="30000" dirty="0"/>
              <a:t>st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 Week 6AM</a:t>
            </a:r>
          </a:p>
        </p:txBody>
      </p:sp>
    </p:spTree>
    <p:extLst>
      <p:ext uri="{BB962C8B-B14F-4D97-AF65-F5344CB8AC3E}">
        <p14:creationId xmlns:p14="http://schemas.microsoft.com/office/powerpoint/2010/main" val="2650025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F837-6607-4B3A-A685-19E8004E75F2}"/>
              </a:ext>
            </a:extLst>
          </p:cNvPr>
          <p:cNvSpPr txBox="1"/>
          <p:nvPr/>
        </p:nvSpPr>
        <p:spPr>
          <a:xfrm>
            <a:off x="9677400" y="1453634"/>
            <a:ext cx="2514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Marlin Blvd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4C2E98C-5A2D-48C2-953A-3F1935BBC9EB}"/>
              </a:ext>
            </a:extLst>
          </p:cNvPr>
          <p:cNvCxnSpPr/>
          <p:nvPr/>
        </p:nvCxnSpPr>
        <p:spPr>
          <a:xfrm>
            <a:off x="845340" y="3302000"/>
            <a:ext cx="10749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2B5377-2239-4243-93CE-2FCD9883E911}"/>
              </a:ext>
            </a:extLst>
          </p:cNvPr>
          <p:cNvCxnSpPr/>
          <p:nvPr/>
        </p:nvCxnSpPr>
        <p:spPr>
          <a:xfrm>
            <a:off x="942929" y="4114345"/>
            <a:ext cx="10749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047C6E77-C2C5-4889-8543-ABDCF6DE5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8" y="3473644"/>
            <a:ext cx="680510" cy="6805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D13E0CC-4C43-4995-9CB8-223CEA90A3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06" y="4203205"/>
            <a:ext cx="582418" cy="582418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61CC85-F3F0-4968-93F5-31D9B33FA5BC}"/>
              </a:ext>
            </a:extLst>
          </p:cNvPr>
          <p:cNvCxnSpPr>
            <a:cxnSpLocks/>
          </p:cNvCxnSpPr>
          <p:nvPr/>
        </p:nvCxnSpPr>
        <p:spPr>
          <a:xfrm>
            <a:off x="759908" y="1294490"/>
            <a:ext cx="0" cy="5563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8EDE2914-C6EC-4F57-929C-2CD63F8BB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" y="1343047"/>
            <a:ext cx="721190" cy="479919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FEA53B50-A21C-46F6-98F6-F24340EFB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9668" y="1810653"/>
            <a:ext cx="609524" cy="800000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E49F213C-E202-4162-BD00-60B0D7A1DAFB}"/>
              </a:ext>
            </a:extLst>
          </p:cNvPr>
          <p:cNvCxnSpPr>
            <a:cxnSpLocks/>
          </p:cNvCxnSpPr>
          <p:nvPr/>
        </p:nvCxnSpPr>
        <p:spPr>
          <a:xfrm flipV="1">
            <a:off x="1957497" y="1980028"/>
            <a:ext cx="874603" cy="632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E1BBC308-628A-4D64-B6D8-B25398010652}"/>
              </a:ext>
            </a:extLst>
          </p:cNvPr>
          <p:cNvSpPr txBox="1"/>
          <p:nvPr/>
        </p:nvSpPr>
        <p:spPr>
          <a:xfrm>
            <a:off x="1458879" y="1420064"/>
            <a:ext cx="206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 3PM Saturday </a:t>
            </a:r>
          </a:p>
        </p:txBody>
      </p:sp>
      <p:pic>
        <p:nvPicPr>
          <p:cNvPr id="114" name="Picture 113">
            <a:extLst>
              <a:ext uri="{FF2B5EF4-FFF2-40B4-BE49-F238E27FC236}">
                <a16:creationId xmlns:a16="http://schemas.microsoft.com/office/drawing/2014/main" id="{20AA8788-5636-412C-86B0-BD09B4C90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965" y="1459025"/>
            <a:ext cx="1262336" cy="1576350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B522DD6-F9EF-4602-8748-F0AEBAAF5158}"/>
              </a:ext>
            </a:extLst>
          </p:cNvPr>
          <p:cNvCxnSpPr/>
          <p:nvPr/>
        </p:nvCxnSpPr>
        <p:spPr>
          <a:xfrm flipH="1" flipV="1">
            <a:off x="6096000" y="2222500"/>
            <a:ext cx="660400" cy="339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45E2A76-C14A-485A-B108-FAC500C57163}"/>
              </a:ext>
            </a:extLst>
          </p:cNvPr>
          <p:cNvSpPr/>
          <p:nvPr/>
        </p:nvSpPr>
        <p:spPr>
          <a:xfrm>
            <a:off x="2641600" y="2222500"/>
            <a:ext cx="1262334" cy="488434"/>
          </a:xfrm>
          <a:prstGeom prst="rect">
            <a:avLst/>
          </a:prstGeom>
          <a:solidFill>
            <a:schemeClr val="accent6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FCAABF57-1FD2-437B-B775-8A39C4986A9F}"/>
              </a:ext>
            </a:extLst>
          </p:cNvPr>
          <p:cNvSpPr/>
          <p:nvPr/>
        </p:nvSpPr>
        <p:spPr>
          <a:xfrm>
            <a:off x="3378200" y="2451100"/>
            <a:ext cx="254000" cy="2112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8FDE362-2DFA-45D6-A305-EE7E3E7A6139}"/>
              </a:ext>
            </a:extLst>
          </p:cNvPr>
          <p:cNvSpPr txBox="1"/>
          <p:nvPr/>
        </p:nvSpPr>
        <p:spPr>
          <a:xfrm>
            <a:off x="7620000" y="2131815"/>
            <a:ext cx="1547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/>
              <a:t>Scratch, Don’t Scratch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6A868177-887D-4CE8-8DCC-19ED7A8E42CF}"/>
              </a:ext>
            </a:extLst>
          </p:cNvPr>
          <p:cNvSpPr txBox="1"/>
          <p:nvPr/>
        </p:nvSpPr>
        <p:spPr>
          <a:xfrm>
            <a:off x="8255000" y="2662398"/>
            <a:ext cx="14670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0.00001 implicit: don’t scratch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CEDF8F2-2E20-43C7-A9DA-FDD61D2E8370}"/>
              </a:ext>
            </a:extLst>
          </p:cNvPr>
          <p:cNvSpPr txBox="1"/>
          <p:nvPr/>
        </p:nvSpPr>
        <p:spPr>
          <a:xfrm>
            <a:off x="7467600" y="1930400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Rules:</a:t>
            </a: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73231C39-3AC4-4119-9D3D-70B34088ED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428" y="1992941"/>
            <a:ext cx="1169358" cy="1169358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754FF738-8BFC-41DA-A964-FA3FAEB37927}"/>
              </a:ext>
            </a:extLst>
          </p:cNvPr>
          <p:cNvSpPr txBox="1"/>
          <p:nvPr/>
        </p:nvSpPr>
        <p:spPr>
          <a:xfrm>
            <a:off x="10045700" y="3089473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raik</a:t>
            </a:r>
            <a:r>
              <a:rPr lang="en-US" sz="800" strike="sngStrike" dirty="0"/>
              <a:t>.!pool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E228B2D9-0F1D-4F74-9BAE-2B72D402F245}"/>
              </a:ext>
            </a:extLst>
          </p:cNvPr>
          <p:cNvSpPr txBox="1"/>
          <p:nvPr/>
        </p:nvSpPr>
        <p:spPr>
          <a:xfrm>
            <a:off x="9490420" y="3225424"/>
            <a:ext cx="2351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6:31PM</a:t>
            </a:r>
          </a:p>
          <a:p>
            <a:r>
              <a:rPr lang="en-US" sz="800" dirty="0" err="1"/>
              <a:t>VIRGINA</a:t>
            </a:r>
            <a:r>
              <a:rPr lang="en-US" sz="800" strike="sngStrike" dirty="0" err="1"/>
              <a:t>.ibm.ipx.damiler</a:t>
            </a:r>
            <a:r>
              <a:rPr lang="en-US" sz="800" strike="sngStrike" dirty="0"/>
              <a:t> </a:t>
            </a:r>
            <a:r>
              <a:rPr lang="en-US" sz="800" dirty="0"/>
              <a:t>FBI:WMD for CAMP DAVID</a:t>
            </a:r>
          </a:p>
          <a:p>
            <a:endParaRPr lang="en-US" dirty="0"/>
          </a:p>
        </p:txBody>
      </p:sp>
      <p:pic>
        <p:nvPicPr>
          <p:cNvPr id="126" name="Picture 125">
            <a:extLst>
              <a:ext uri="{FF2B5EF4-FFF2-40B4-BE49-F238E27FC236}">
                <a16:creationId xmlns:a16="http://schemas.microsoft.com/office/drawing/2014/main" id="{1E1551BF-30E5-4D9D-B1CE-9655A0EF8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2929" y="2080269"/>
            <a:ext cx="797354" cy="38644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FCE22A2B-2ABC-4D9D-8340-3BE66760FC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025" y="3591488"/>
            <a:ext cx="797354" cy="386448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11C8F442-7ED7-4D13-BAC6-D26714D4F50F}"/>
              </a:ext>
            </a:extLst>
          </p:cNvPr>
          <p:cNvSpPr/>
          <p:nvPr/>
        </p:nvSpPr>
        <p:spPr>
          <a:xfrm>
            <a:off x="0" y="1294490"/>
            <a:ext cx="12077547" cy="5563510"/>
          </a:xfrm>
          <a:prstGeom prst="rect">
            <a:avLst/>
          </a:prstGeom>
          <a:solidFill>
            <a:srgbClr val="FFFFFF">
              <a:alpha val="7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DA9C25C1-27C8-4D60-98F8-A48B3C6028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404" y="3089473"/>
            <a:ext cx="1943100" cy="2352675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BCA1D4B8-9EA9-40F3-A4B5-FD3DAB46EA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04" y="3089473"/>
            <a:ext cx="1647825" cy="1238250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7568FD0-168C-4ED0-A17B-367E43AC8745}"/>
              </a:ext>
            </a:extLst>
          </p:cNvPr>
          <p:cNvSpPr txBox="1"/>
          <p:nvPr/>
        </p:nvSpPr>
        <p:spPr>
          <a:xfrm>
            <a:off x="3536763" y="5026234"/>
            <a:ext cx="5411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“Matinee”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73ED90BB-A3CE-47E6-8046-0A7FA7F377C3}"/>
              </a:ext>
            </a:extLst>
          </p:cNvPr>
          <p:cNvSpPr txBox="1"/>
          <p:nvPr/>
        </p:nvSpPr>
        <p:spPr>
          <a:xfrm>
            <a:off x="6610538" y="4381046"/>
            <a:ext cx="17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Bradley Johnson</a:t>
            </a:r>
          </a:p>
        </p:txBody>
      </p:sp>
    </p:spTree>
    <p:extLst>
      <p:ext uri="{BB962C8B-B14F-4D97-AF65-F5344CB8AC3E}">
        <p14:creationId xmlns:p14="http://schemas.microsoft.com/office/powerpoint/2010/main" val="3139820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F837-6607-4B3A-A685-19E8004E75F2}"/>
              </a:ext>
            </a:extLst>
          </p:cNvPr>
          <p:cNvSpPr txBox="1"/>
          <p:nvPr/>
        </p:nvSpPr>
        <p:spPr>
          <a:xfrm>
            <a:off x="9677400" y="1453634"/>
            <a:ext cx="2514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Marlin Blvd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61CC85-F3F0-4968-93F5-31D9B33FA5BC}"/>
              </a:ext>
            </a:extLst>
          </p:cNvPr>
          <p:cNvCxnSpPr>
            <a:cxnSpLocks/>
          </p:cNvCxnSpPr>
          <p:nvPr/>
        </p:nvCxnSpPr>
        <p:spPr>
          <a:xfrm>
            <a:off x="759908" y="1294490"/>
            <a:ext cx="0" cy="5563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1C8F442-7ED7-4D13-BAC6-D26714D4F50F}"/>
              </a:ext>
            </a:extLst>
          </p:cNvPr>
          <p:cNvSpPr/>
          <p:nvPr/>
        </p:nvSpPr>
        <p:spPr>
          <a:xfrm>
            <a:off x="785214" y="1231900"/>
            <a:ext cx="8841568" cy="5563510"/>
          </a:xfrm>
          <a:prstGeom prst="rect">
            <a:avLst/>
          </a:prstGeom>
          <a:solidFill>
            <a:srgbClr val="FFFFFF">
              <a:alpha val="7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DA9C25C1-27C8-4D60-98F8-A48B3C60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51" y="2570617"/>
            <a:ext cx="1943100" cy="235267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7568FD0-168C-4ED0-A17B-367E43AC8745}"/>
              </a:ext>
            </a:extLst>
          </p:cNvPr>
          <p:cNvSpPr txBox="1"/>
          <p:nvPr/>
        </p:nvSpPr>
        <p:spPr>
          <a:xfrm>
            <a:off x="3627808" y="2962124"/>
            <a:ext cx="5411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“Matinee”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E9D8F-42A3-4020-A9D6-D2DCE174B41A}"/>
              </a:ext>
            </a:extLst>
          </p:cNvPr>
          <p:cNvSpPr txBox="1"/>
          <p:nvPr/>
        </p:nvSpPr>
        <p:spPr>
          <a:xfrm>
            <a:off x="2095500" y="1717381"/>
            <a:ext cx="177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Saturday 1:30pm</a:t>
            </a:r>
          </a:p>
          <a:p>
            <a:r>
              <a:rPr lang="en-US" dirty="0"/>
              <a:t>Sunday 3:00pm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DD808-E67F-46B6-A61D-650963C62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938" y="1717381"/>
            <a:ext cx="828571" cy="11904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87BA2C-9BFE-45C9-8770-09A3771AE1A1}"/>
              </a:ext>
            </a:extLst>
          </p:cNvPr>
          <p:cNvSpPr/>
          <p:nvPr/>
        </p:nvSpPr>
        <p:spPr>
          <a:xfrm>
            <a:off x="10071100" y="2692400"/>
            <a:ext cx="1623881" cy="990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B89C3B-BC53-4156-B66C-FA6BFAE166EE}"/>
              </a:ext>
            </a:extLst>
          </p:cNvPr>
          <p:cNvSpPr/>
          <p:nvPr/>
        </p:nvSpPr>
        <p:spPr>
          <a:xfrm>
            <a:off x="10541000" y="2819400"/>
            <a:ext cx="711200" cy="3014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2FF215-989C-4C14-948B-6B386E45E7D1}"/>
              </a:ext>
            </a:extLst>
          </p:cNvPr>
          <p:cNvCxnSpPr/>
          <p:nvPr/>
        </p:nvCxnSpPr>
        <p:spPr>
          <a:xfrm flipV="1">
            <a:off x="3279651" y="2962124"/>
            <a:ext cx="7426449" cy="158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88224-3E42-4453-BFCC-B2C0C264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8239" y="2725548"/>
            <a:ext cx="362303" cy="3062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1B815D8-AE60-4C94-A9A0-4851B87E6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4071" y="2873734"/>
            <a:ext cx="340789" cy="48964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A65A56-2EC4-4D76-AE1D-F1BD07F97AED}"/>
              </a:ext>
            </a:extLst>
          </p:cNvPr>
          <p:cNvSpPr/>
          <p:nvPr/>
        </p:nvSpPr>
        <p:spPr>
          <a:xfrm>
            <a:off x="10706100" y="2692400"/>
            <a:ext cx="487971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899FA73-A899-4645-8F9B-D60197F62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" y="1343047"/>
            <a:ext cx="721190" cy="479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E8FA43-D5FA-411A-88EF-A5AF1AFA3998}"/>
              </a:ext>
            </a:extLst>
          </p:cNvPr>
          <p:cNvSpPr txBox="1"/>
          <p:nvPr/>
        </p:nvSpPr>
        <p:spPr>
          <a:xfrm>
            <a:off x="912929" y="1398340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Cronicle</a:t>
            </a:r>
            <a:r>
              <a:rPr lang="en-US" dirty="0"/>
              <a:t>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AA6A6B-2334-4D16-BBA4-4DEF339729BD}"/>
              </a:ext>
            </a:extLst>
          </p:cNvPr>
          <p:cNvCxnSpPr/>
          <p:nvPr/>
        </p:nvCxnSpPr>
        <p:spPr>
          <a:xfrm flipV="1">
            <a:off x="1003300" y="1453634"/>
            <a:ext cx="6731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2B8A8-1DD7-46CE-95AC-1B2AF4FAD1C3}"/>
              </a:ext>
            </a:extLst>
          </p:cNvPr>
          <p:cNvSpPr txBox="1"/>
          <p:nvPr/>
        </p:nvSpPr>
        <p:spPr>
          <a:xfrm>
            <a:off x="10836450" y="3882850"/>
            <a:ext cx="896399" cy="2616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MATHEW(4)</a:t>
            </a:r>
          </a:p>
        </p:txBody>
      </p:sp>
    </p:spTree>
    <p:extLst>
      <p:ext uri="{BB962C8B-B14F-4D97-AF65-F5344CB8AC3E}">
        <p14:creationId xmlns:p14="http://schemas.microsoft.com/office/powerpoint/2010/main" val="3864813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F837-6607-4B3A-A685-19E8004E75F2}"/>
              </a:ext>
            </a:extLst>
          </p:cNvPr>
          <p:cNvSpPr txBox="1"/>
          <p:nvPr/>
        </p:nvSpPr>
        <p:spPr>
          <a:xfrm>
            <a:off x="9677400" y="1453634"/>
            <a:ext cx="2514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Marlin Blvd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61CC85-F3F0-4968-93F5-31D9B33FA5BC}"/>
              </a:ext>
            </a:extLst>
          </p:cNvPr>
          <p:cNvCxnSpPr>
            <a:cxnSpLocks/>
          </p:cNvCxnSpPr>
          <p:nvPr/>
        </p:nvCxnSpPr>
        <p:spPr>
          <a:xfrm>
            <a:off x="759908" y="1294490"/>
            <a:ext cx="0" cy="5563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1C8F442-7ED7-4D13-BAC6-D26714D4F50F}"/>
              </a:ext>
            </a:extLst>
          </p:cNvPr>
          <p:cNvSpPr/>
          <p:nvPr/>
        </p:nvSpPr>
        <p:spPr>
          <a:xfrm>
            <a:off x="785214" y="1231900"/>
            <a:ext cx="8841568" cy="5563510"/>
          </a:xfrm>
          <a:prstGeom prst="rect">
            <a:avLst/>
          </a:prstGeom>
          <a:solidFill>
            <a:srgbClr val="FFFFFF">
              <a:alpha val="7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DA9C25C1-27C8-4D60-98F8-A48B3C60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51" y="2570617"/>
            <a:ext cx="1943100" cy="235267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7568FD0-168C-4ED0-A17B-367E43AC8745}"/>
              </a:ext>
            </a:extLst>
          </p:cNvPr>
          <p:cNvSpPr txBox="1"/>
          <p:nvPr/>
        </p:nvSpPr>
        <p:spPr>
          <a:xfrm>
            <a:off x="3627808" y="2962124"/>
            <a:ext cx="5411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“Matinee”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E9D8F-42A3-4020-A9D6-D2DCE174B41A}"/>
              </a:ext>
            </a:extLst>
          </p:cNvPr>
          <p:cNvSpPr txBox="1"/>
          <p:nvPr/>
        </p:nvSpPr>
        <p:spPr>
          <a:xfrm>
            <a:off x="2095500" y="1717381"/>
            <a:ext cx="177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Saturday 1:30pm</a:t>
            </a:r>
          </a:p>
          <a:p>
            <a:r>
              <a:rPr lang="en-US" dirty="0"/>
              <a:t>Sunday 3:00pm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87BA2C-9BFE-45C9-8770-09A3771AE1A1}"/>
              </a:ext>
            </a:extLst>
          </p:cNvPr>
          <p:cNvSpPr/>
          <p:nvPr/>
        </p:nvSpPr>
        <p:spPr>
          <a:xfrm>
            <a:off x="10071100" y="2692400"/>
            <a:ext cx="1623881" cy="990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B89C3B-BC53-4156-B66C-FA6BFAE166EE}"/>
              </a:ext>
            </a:extLst>
          </p:cNvPr>
          <p:cNvSpPr/>
          <p:nvPr/>
        </p:nvSpPr>
        <p:spPr>
          <a:xfrm>
            <a:off x="10541000" y="2819400"/>
            <a:ext cx="711200" cy="3014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2FF215-989C-4C14-948B-6B386E45E7D1}"/>
              </a:ext>
            </a:extLst>
          </p:cNvPr>
          <p:cNvCxnSpPr/>
          <p:nvPr/>
        </p:nvCxnSpPr>
        <p:spPr>
          <a:xfrm flipV="1">
            <a:off x="3279651" y="2962124"/>
            <a:ext cx="7426449" cy="158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88224-3E42-4453-BFCC-B2C0C264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239" y="2725548"/>
            <a:ext cx="362303" cy="3062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A65A56-2EC4-4D76-AE1D-F1BD07F97AED}"/>
              </a:ext>
            </a:extLst>
          </p:cNvPr>
          <p:cNvSpPr/>
          <p:nvPr/>
        </p:nvSpPr>
        <p:spPr>
          <a:xfrm>
            <a:off x="10706100" y="2692400"/>
            <a:ext cx="487971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899FA73-A899-4645-8F9B-D60197F62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" y="1343047"/>
            <a:ext cx="721190" cy="479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E8FA43-D5FA-411A-88EF-A5AF1AFA3998}"/>
              </a:ext>
            </a:extLst>
          </p:cNvPr>
          <p:cNvSpPr txBox="1"/>
          <p:nvPr/>
        </p:nvSpPr>
        <p:spPr>
          <a:xfrm>
            <a:off x="912929" y="1398340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Cronicle</a:t>
            </a:r>
            <a:r>
              <a:rPr lang="en-US" dirty="0"/>
              <a:t>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AA6A6B-2334-4D16-BBA4-4DEF339729BD}"/>
              </a:ext>
            </a:extLst>
          </p:cNvPr>
          <p:cNvCxnSpPr/>
          <p:nvPr/>
        </p:nvCxnSpPr>
        <p:spPr>
          <a:xfrm flipV="1">
            <a:off x="1003300" y="1453634"/>
            <a:ext cx="6731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2B8A8-1DD7-46CE-95AC-1B2AF4FAD1C3}"/>
              </a:ext>
            </a:extLst>
          </p:cNvPr>
          <p:cNvSpPr txBox="1"/>
          <p:nvPr/>
        </p:nvSpPr>
        <p:spPr>
          <a:xfrm>
            <a:off x="10836450" y="3882850"/>
            <a:ext cx="896399" cy="2616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MATHEW(4)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C825C4-3A24-40DD-8902-636D00819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41" y="1610774"/>
            <a:ext cx="1647825" cy="1238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CA7A54-97B5-4AB5-83AD-DFE81E5B0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431" y="2898440"/>
            <a:ext cx="428988" cy="3223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0ED2D6-1B4D-4B47-B1A3-AE83F5588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599" y="3069181"/>
            <a:ext cx="393700" cy="2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93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F837-6607-4B3A-A685-19E8004E75F2}"/>
              </a:ext>
            </a:extLst>
          </p:cNvPr>
          <p:cNvSpPr txBox="1"/>
          <p:nvPr/>
        </p:nvSpPr>
        <p:spPr>
          <a:xfrm>
            <a:off x="9677400" y="1453634"/>
            <a:ext cx="2514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Marlin Blvd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61CC85-F3F0-4968-93F5-31D9B33FA5BC}"/>
              </a:ext>
            </a:extLst>
          </p:cNvPr>
          <p:cNvCxnSpPr>
            <a:cxnSpLocks/>
          </p:cNvCxnSpPr>
          <p:nvPr/>
        </p:nvCxnSpPr>
        <p:spPr>
          <a:xfrm>
            <a:off x="759908" y="1294490"/>
            <a:ext cx="0" cy="5563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1C8F442-7ED7-4D13-BAC6-D26714D4F50F}"/>
              </a:ext>
            </a:extLst>
          </p:cNvPr>
          <p:cNvSpPr/>
          <p:nvPr/>
        </p:nvSpPr>
        <p:spPr>
          <a:xfrm>
            <a:off x="936426" y="1294489"/>
            <a:ext cx="8841568" cy="5269157"/>
          </a:xfrm>
          <a:prstGeom prst="rect">
            <a:avLst/>
          </a:prstGeom>
          <a:solidFill>
            <a:srgbClr val="FFFFFF">
              <a:alpha val="7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DA9C25C1-27C8-4D60-98F8-A48B3C60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761" y="2501682"/>
            <a:ext cx="602690" cy="729727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7568FD0-168C-4ED0-A17B-367E43AC8745}"/>
              </a:ext>
            </a:extLst>
          </p:cNvPr>
          <p:cNvSpPr txBox="1"/>
          <p:nvPr/>
        </p:nvSpPr>
        <p:spPr>
          <a:xfrm>
            <a:off x="3627808" y="2962124"/>
            <a:ext cx="45061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“§Theft”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E9D8F-42A3-4020-A9D6-D2DCE174B41A}"/>
              </a:ext>
            </a:extLst>
          </p:cNvPr>
          <p:cNvSpPr txBox="1"/>
          <p:nvPr/>
        </p:nvSpPr>
        <p:spPr>
          <a:xfrm>
            <a:off x="2691218" y="1247433"/>
            <a:ext cx="177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Saturday 1:30pm</a:t>
            </a:r>
          </a:p>
          <a:p>
            <a:r>
              <a:rPr lang="en-US" dirty="0"/>
              <a:t>Sunday 3:00pm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87BA2C-9BFE-45C9-8770-09A3771AE1A1}"/>
              </a:ext>
            </a:extLst>
          </p:cNvPr>
          <p:cNvSpPr/>
          <p:nvPr/>
        </p:nvSpPr>
        <p:spPr>
          <a:xfrm>
            <a:off x="10071100" y="2692400"/>
            <a:ext cx="1623881" cy="990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B89C3B-BC53-4156-B66C-FA6BFAE166EE}"/>
              </a:ext>
            </a:extLst>
          </p:cNvPr>
          <p:cNvSpPr/>
          <p:nvPr/>
        </p:nvSpPr>
        <p:spPr>
          <a:xfrm>
            <a:off x="10541000" y="2819400"/>
            <a:ext cx="711200" cy="3014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2FF215-989C-4C14-948B-6B386E45E7D1}"/>
              </a:ext>
            </a:extLst>
          </p:cNvPr>
          <p:cNvCxnSpPr>
            <a:cxnSpLocks/>
          </p:cNvCxnSpPr>
          <p:nvPr/>
        </p:nvCxnSpPr>
        <p:spPr>
          <a:xfrm flipV="1">
            <a:off x="3770484" y="2962124"/>
            <a:ext cx="6935616" cy="14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DA65A56-2EC4-4D76-AE1D-F1BD07F97AED}"/>
              </a:ext>
            </a:extLst>
          </p:cNvPr>
          <p:cNvSpPr/>
          <p:nvPr/>
        </p:nvSpPr>
        <p:spPr>
          <a:xfrm>
            <a:off x="10706100" y="2692400"/>
            <a:ext cx="487971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612B8A8-1DD7-46CE-95AC-1B2AF4FAD1C3}"/>
              </a:ext>
            </a:extLst>
          </p:cNvPr>
          <p:cNvSpPr txBox="1"/>
          <p:nvPr/>
        </p:nvSpPr>
        <p:spPr>
          <a:xfrm>
            <a:off x="10836450" y="3882850"/>
            <a:ext cx="896399" cy="2616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MATHEW(4)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C8CCE-C443-44AD-9DD7-B90AF9247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975" y="4268788"/>
            <a:ext cx="3267075" cy="14001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1B16E75-999A-474C-8942-F7041678C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036" y="5532099"/>
            <a:ext cx="3267075" cy="14001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42699E-A43E-4338-B69A-B1D7E2584EF7}"/>
              </a:ext>
            </a:extLst>
          </p:cNvPr>
          <p:cNvSpPr txBox="1"/>
          <p:nvPr/>
        </p:nvSpPr>
        <p:spPr>
          <a:xfrm>
            <a:off x="11221213" y="296212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D2FFF3-5A94-4663-810E-9A4F11E71FA9}"/>
              </a:ext>
            </a:extLst>
          </p:cNvPr>
          <p:cNvSpPr/>
          <p:nvPr/>
        </p:nvSpPr>
        <p:spPr>
          <a:xfrm>
            <a:off x="10950085" y="3041500"/>
            <a:ext cx="225915" cy="1587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729247-6E2E-4EB4-A064-CCD5B63E2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661" y="2971500"/>
            <a:ext cx="370421" cy="15875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A95CD82-447F-419D-A71C-9D3F161F105A}"/>
              </a:ext>
            </a:extLst>
          </p:cNvPr>
          <p:cNvSpPr/>
          <p:nvPr/>
        </p:nvSpPr>
        <p:spPr>
          <a:xfrm>
            <a:off x="10178119" y="4473575"/>
            <a:ext cx="1623881" cy="990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76EFEFB-6CCA-46E2-8C17-1403DE2D3E0A}"/>
              </a:ext>
            </a:extLst>
          </p:cNvPr>
          <p:cNvSpPr/>
          <p:nvPr/>
        </p:nvSpPr>
        <p:spPr>
          <a:xfrm>
            <a:off x="10514949" y="4686300"/>
            <a:ext cx="237712" cy="5967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C5DE2ED7-2EBB-4DB1-BCA8-2BC49DF1F0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7346" y="4260034"/>
            <a:ext cx="645838" cy="48531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0C117E-1F36-4DDA-BF45-385498DFCEF0}"/>
              </a:ext>
            </a:extLst>
          </p:cNvPr>
          <p:cNvSpPr/>
          <p:nvPr/>
        </p:nvSpPr>
        <p:spPr>
          <a:xfrm>
            <a:off x="10178119" y="4923292"/>
            <a:ext cx="89420" cy="3598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1F45D1-5DFE-42B0-BFC9-43964D8D5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14857" y="4758023"/>
            <a:ext cx="199723" cy="63070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D54E863-D615-49DE-BF5D-B3906D0F0E15}"/>
              </a:ext>
            </a:extLst>
          </p:cNvPr>
          <p:cNvCxnSpPr>
            <a:cxnSpLocks/>
          </p:cNvCxnSpPr>
          <p:nvPr/>
        </p:nvCxnSpPr>
        <p:spPr>
          <a:xfrm>
            <a:off x="10917002" y="4587499"/>
            <a:ext cx="670396" cy="1031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5E19F6B-F1D6-49EC-B97D-FB8C1153EC0C}"/>
              </a:ext>
            </a:extLst>
          </p:cNvPr>
          <p:cNvSpPr txBox="1"/>
          <p:nvPr/>
        </p:nvSpPr>
        <p:spPr>
          <a:xfrm>
            <a:off x="9757290" y="5516239"/>
            <a:ext cx="2385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/>
              <a:t>Where is money?</a:t>
            </a:r>
          </a:p>
          <a:p>
            <a:r>
              <a:rPr lang="en-US" sz="800" dirty="0"/>
              <a:t>41.NAMCE </a:t>
            </a:r>
            <a:r>
              <a:rPr lang="en-US" sz="800" dirty="0" err="1"/>
              <a:t>CHEN.CPVA</a:t>
            </a:r>
            <a:r>
              <a:rPr lang="en-US" sz="800" strike="sngStrike" dirty="0" err="1"/>
              <a:t>lsint</a:t>
            </a:r>
            <a:r>
              <a:rPr lang="en-US" sz="800" strike="sngStrike" dirty="0"/>
              <a:t>( I </a:t>
            </a:r>
            <a:r>
              <a:rPr lang="en-US" sz="800" strike="sngStrike" dirty="0" err="1"/>
              <a:t>dontwant</a:t>
            </a:r>
            <a:r>
              <a:rPr lang="en-US" sz="800" strike="sngStrike" dirty="0"/>
              <a:t> to move out)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D8AFAB9-89B7-44E7-A578-07E3B2C32C6A}"/>
              </a:ext>
            </a:extLst>
          </p:cNvPr>
          <p:cNvCxnSpPr>
            <a:endCxn id="28" idx="2"/>
          </p:cNvCxnSpPr>
          <p:nvPr/>
        </p:nvCxnSpPr>
        <p:spPr>
          <a:xfrm flipH="1" flipV="1">
            <a:off x="10222829" y="5283099"/>
            <a:ext cx="292120" cy="233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33D10DB-489C-4234-8EEF-F6469DCCD4A2}"/>
              </a:ext>
            </a:extLst>
          </p:cNvPr>
          <p:cNvSpPr txBox="1"/>
          <p:nvPr/>
        </p:nvSpPr>
        <p:spPr>
          <a:xfrm>
            <a:off x="6184328" y="2199584"/>
            <a:ext cx="354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Duo: No more money,  left</a:t>
            </a:r>
          </a:p>
          <a:p>
            <a:r>
              <a:rPr lang="en-US" dirty="0"/>
              <a:t>x/y calc $40-($5x3),$20 </a:t>
            </a:r>
            <a:r>
              <a:rPr lang="en-US" dirty="0" err="1"/>
              <a:t>videogmaes</a:t>
            </a:r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716501D-1BD7-4926-ACFC-997E6D0132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" y="1322879"/>
            <a:ext cx="680510" cy="68051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C417603-B883-4BBE-8D1E-BC319A6AB6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3" y="4268788"/>
            <a:ext cx="187907" cy="2844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BD8AECC-AB12-4C1C-B37C-21D971FDA057}"/>
              </a:ext>
            </a:extLst>
          </p:cNvPr>
          <p:cNvSpPr txBox="1"/>
          <p:nvPr/>
        </p:nvSpPr>
        <p:spPr>
          <a:xfrm>
            <a:off x="1161962" y="4216162"/>
            <a:ext cx="2838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/>
              <a:t>twins </a:t>
            </a:r>
            <a:r>
              <a:rPr lang="en-US" dirty="0" err="1"/>
              <a:t>CIA.McCarthy</a:t>
            </a:r>
            <a:endParaRPr lang="en-US" dirty="0"/>
          </a:p>
          <a:p>
            <a:r>
              <a:rPr lang="en-US" dirty="0" err="1"/>
              <a:t>Phil.JFK.MLK</a:t>
            </a:r>
            <a:r>
              <a:rPr lang="en-US" dirty="0"/>
              <a:t> </a:t>
            </a:r>
            <a:r>
              <a:rPr lang="en-US" strike="sngStrike" dirty="0"/>
              <a:t>(kick the dog)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0B32FA-FFD1-4E58-AD36-CB717CB92421}"/>
              </a:ext>
            </a:extLst>
          </p:cNvPr>
          <p:cNvSpPr txBox="1"/>
          <p:nvPr/>
        </p:nvSpPr>
        <p:spPr>
          <a:xfrm>
            <a:off x="2652465" y="6071204"/>
            <a:ext cx="29094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1x </a:t>
            </a:r>
            <a:r>
              <a:rPr lang="en-US" dirty="0" err="1"/>
              <a:t>nonPolciePunisment</a:t>
            </a:r>
            <a:r>
              <a:rPr lang="en-US" dirty="0"/>
              <a:t>(</a:t>
            </a:r>
            <a:r>
              <a:rPr lang="en-US" sz="800" strike="sngStrike" dirty="0"/>
              <a:t>SPANKING)</a:t>
            </a:r>
          </a:p>
          <a:p>
            <a:r>
              <a:rPr lang="en-US" sz="800" strike="sngStrike" dirty="0"/>
              <a:t>If papa gets up, gets upset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EBF01EA-9A17-46DC-AD70-97B4AF44C736}"/>
              </a:ext>
            </a:extLst>
          </p:cNvPr>
          <p:cNvCxnSpPr>
            <a:cxnSpLocks/>
          </p:cNvCxnSpPr>
          <p:nvPr/>
        </p:nvCxnSpPr>
        <p:spPr>
          <a:xfrm flipH="1" flipV="1">
            <a:off x="860472" y="4038735"/>
            <a:ext cx="218086" cy="647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925B32-7DF3-4DE0-98AF-8C76C7B12594}"/>
              </a:ext>
            </a:extLst>
          </p:cNvPr>
          <p:cNvSpPr txBox="1"/>
          <p:nvPr/>
        </p:nvSpPr>
        <p:spPr>
          <a:xfrm>
            <a:off x="885543" y="118557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1986/87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29F02FBA-9989-4F26-9B89-B7B4F65F2C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65" y="1663134"/>
            <a:ext cx="1722689" cy="92890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FF0C6A1-D78F-42FB-9774-EB8716C7A1BB}"/>
              </a:ext>
            </a:extLst>
          </p:cNvPr>
          <p:cNvCxnSpPr>
            <a:cxnSpLocks/>
          </p:cNvCxnSpPr>
          <p:nvPr/>
        </p:nvCxnSpPr>
        <p:spPr>
          <a:xfrm flipV="1">
            <a:off x="4557412" y="1499067"/>
            <a:ext cx="1741567" cy="1132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CA83D8EB-3BE0-4CA8-80C1-F82C8AD2DA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134" y="2292038"/>
            <a:ext cx="753966" cy="45394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8E0A515-06A8-476C-A607-16A4EE8958C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682" y="1633371"/>
            <a:ext cx="743240" cy="500938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0FD8D55-5A61-4DF7-A75F-EA3A5F1DA209}"/>
              </a:ext>
            </a:extLst>
          </p:cNvPr>
          <p:cNvCxnSpPr/>
          <p:nvPr/>
        </p:nvCxnSpPr>
        <p:spPr>
          <a:xfrm flipV="1">
            <a:off x="5345025" y="1422704"/>
            <a:ext cx="2035991" cy="136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F035BEE0-9348-4A95-83CB-16CDCC1255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574" y="1625003"/>
            <a:ext cx="944006" cy="535359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79306C5-18CB-4689-A193-943C74E45058}"/>
              </a:ext>
            </a:extLst>
          </p:cNvPr>
          <p:cNvCxnSpPr>
            <a:cxnSpLocks/>
          </p:cNvCxnSpPr>
          <p:nvPr/>
        </p:nvCxnSpPr>
        <p:spPr>
          <a:xfrm flipV="1">
            <a:off x="7067079" y="1459842"/>
            <a:ext cx="1476628" cy="674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87AFA080-B89D-443C-8BB0-4182F23EFFFC}"/>
              </a:ext>
            </a:extLst>
          </p:cNvPr>
          <p:cNvSpPr txBox="1"/>
          <p:nvPr/>
        </p:nvSpPr>
        <p:spPr>
          <a:xfrm>
            <a:off x="1006988" y="1440337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roth</a:t>
            </a:r>
            <a:endParaRPr lang="en-US" strike="sngStrike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DABDB5E-B12D-4686-8124-F74C5B62B9BE}"/>
              </a:ext>
            </a:extLst>
          </p:cNvPr>
          <p:cNvCxnSpPr/>
          <p:nvPr/>
        </p:nvCxnSpPr>
        <p:spPr>
          <a:xfrm>
            <a:off x="1413306" y="1625003"/>
            <a:ext cx="9701551" cy="3700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1771900-A290-4C3E-A67E-B183D396C4CE}"/>
              </a:ext>
            </a:extLst>
          </p:cNvPr>
          <p:cNvSpPr txBox="1"/>
          <p:nvPr/>
        </p:nvSpPr>
        <p:spPr>
          <a:xfrm>
            <a:off x="843569" y="1434820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Grobachev</a:t>
            </a:r>
            <a:r>
              <a:rPr lang="en-US" sz="800" dirty="0"/>
              <a:t>(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9610AA5-52E7-49FC-971E-BB6A4BA9AADE}"/>
              </a:ext>
            </a:extLst>
          </p:cNvPr>
          <p:cNvCxnSpPr>
            <a:endCxn id="63" idx="0"/>
          </p:cNvCxnSpPr>
          <p:nvPr/>
        </p:nvCxnSpPr>
        <p:spPr>
          <a:xfrm flipH="1" flipV="1">
            <a:off x="1177956" y="1434820"/>
            <a:ext cx="276029" cy="42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046027D-A97A-479F-93B4-3FB67B59DB00}"/>
              </a:ext>
            </a:extLst>
          </p:cNvPr>
          <p:cNvSpPr txBox="1"/>
          <p:nvPr/>
        </p:nvSpPr>
        <p:spPr>
          <a:xfrm>
            <a:off x="1177955" y="388285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2013?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F180524D-B102-4EED-9E4C-5A320CBCC34A}"/>
              </a:ext>
            </a:extLst>
          </p:cNvPr>
          <p:cNvCxnSpPr/>
          <p:nvPr/>
        </p:nvCxnSpPr>
        <p:spPr>
          <a:xfrm flipV="1">
            <a:off x="1422764" y="3746954"/>
            <a:ext cx="665474" cy="397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5247CDA-7B76-4418-8255-341C4EF6A527}"/>
              </a:ext>
            </a:extLst>
          </p:cNvPr>
          <p:cNvSpPr/>
          <p:nvPr/>
        </p:nvSpPr>
        <p:spPr>
          <a:xfrm>
            <a:off x="1422764" y="4977409"/>
            <a:ext cx="1623881" cy="990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9EBB183-45E2-46E9-81F4-B8C58C21C330}"/>
              </a:ext>
            </a:extLst>
          </p:cNvPr>
          <p:cNvSpPr/>
          <p:nvPr/>
        </p:nvSpPr>
        <p:spPr>
          <a:xfrm>
            <a:off x="1868071" y="5612668"/>
            <a:ext cx="711200" cy="3014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639F92D-6B5B-4AA0-97B8-9F6335C38EB1}"/>
              </a:ext>
            </a:extLst>
          </p:cNvPr>
          <p:cNvCxnSpPr/>
          <p:nvPr/>
        </p:nvCxnSpPr>
        <p:spPr>
          <a:xfrm flipH="1" flipV="1">
            <a:off x="2431992" y="5532099"/>
            <a:ext cx="1443226" cy="700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8F0C823F-3D98-4194-AC41-1D7D44C7EAAF}"/>
              </a:ext>
            </a:extLst>
          </p:cNvPr>
          <p:cNvCxnSpPr>
            <a:cxnSpLocks/>
            <a:stCxn id="41" idx="2"/>
          </p:cNvCxnSpPr>
          <p:nvPr/>
        </p:nvCxnSpPr>
        <p:spPr>
          <a:xfrm>
            <a:off x="365473" y="2003389"/>
            <a:ext cx="2019933" cy="3227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C8DE29F-B85C-4C48-8C38-E7BA7CCC3426}"/>
              </a:ext>
            </a:extLst>
          </p:cNvPr>
          <p:cNvCxnSpPr/>
          <p:nvPr/>
        </p:nvCxnSpPr>
        <p:spPr>
          <a:xfrm flipH="1">
            <a:off x="2602690" y="4854612"/>
            <a:ext cx="164843" cy="37838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F491CD4-B8DA-42F8-8120-5F6C4820B38D}"/>
              </a:ext>
            </a:extLst>
          </p:cNvPr>
          <p:cNvSpPr txBox="1"/>
          <p:nvPr/>
        </p:nvSpPr>
        <p:spPr>
          <a:xfrm>
            <a:off x="2444272" y="4943819"/>
            <a:ext cx="4379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2013?</a:t>
            </a: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3E538637-2B8F-493C-90CB-00358C3EB83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4344" y="1379520"/>
            <a:ext cx="10872427" cy="5136125"/>
          </a:xfrm>
          <a:prstGeom prst="rect">
            <a:avLst/>
          </a:prstGeom>
          <a:solidFill>
            <a:srgbClr val="000000">
              <a:alpha val="23922"/>
            </a:srgbClr>
          </a:solidFill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C72E10F9-B1EA-4AEF-8A77-C1447B724632}"/>
              </a:ext>
            </a:extLst>
          </p:cNvPr>
          <p:cNvSpPr txBox="1"/>
          <p:nvPr/>
        </p:nvSpPr>
        <p:spPr>
          <a:xfrm>
            <a:off x="4419665" y="4696751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BBE2441-4D56-4DF2-9B52-62BDEE9F5C25}"/>
              </a:ext>
            </a:extLst>
          </p:cNvPr>
          <p:cNvSpPr txBox="1"/>
          <p:nvPr/>
        </p:nvSpPr>
        <p:spPr>
          <a:xfrm>
            <a:off x="902027" y="6596255"/>
            <a:ext cx="45031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strike="sngStrike" dirty="0" err="1"/>
              <a:t>apple.touch</a:t>
            </a:r>
            <a:r>
              <a:rPr lang="en-US" sz="800" strike="sngStrike" dirty="0"/>
              <a:t>. Snowden(</a:t>
            </a:r>
            <a:r>
              <a:rPr lang="en-US" sz="800" strike="sngStrike" dirty="0" err="1"/>
              <a:t>kurt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berger</a:t>
            </a:r>
            <a:r>
              <a:rPr lang="en-US" sz="800" strike="sngStrike" dirty="0"/>
              <a:t>[0] </a:t>
            </a:r>
            <a:r>
              <a:rPr lang="en-US" sz="800" dirty="0"/>
              <a:t>Hawaii 2007 </a:t>
            </a:r>
            <a:r>
              <a:rPr lang="en-US" sz="800" strike="sngStrike" dirty="0" err="1"/>
              <a:t>matenni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whos</a:t>
            </a:r>
            <a:r>
              <a:rPr lang="en-US" sz="800" strike="sngStrike" dirty="0"/>
              <a:t> is god? (</a:t>
            </a:r>
            <a:r>
              <a:rPr lang="en-US" sz="800" strike="sngStrike" dirty="0" err="1"/>
              <a:t>heberwe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micehala</a:t>
            </a:r>
            <a:r>
              <a:rPr lang="en-US" sz="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5287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F837-6607-4B3A-A685-19E8004E75F2}"/>
              </a:ext>
            </a:extLst>
          </p:cNvPr>
          <p:cNvSpPr txBox="1"/>
          <p:nvPr/>
        </p:nvSpPr>
        <p:spPr>
          <a:xfrm>
            <a:off x="9677400" y="1453634"/>
            <a:ext cx="2514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Marlin Blvd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61CC85-F3F0-4968-93F5-31D9B33FA5BC}"/>
              </a:ext>
            </a:extLst>
          </p:cNvPr>
          <p:cNvCxnSpPr>
            <a:cxnSpLocks/>
          </p:cNvCxnSpPr>
          <p:nvPr/>
        </p:nvCxnSpPr>
        <p:spPr>
          <a:xfrm>
            <a:off x="759908" y="1294490"/>
            <a:ext cx="0" cy="5563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1C8F442-7ED7-4D13-BAC6-D26714D4F50F}"/>
              </a:ext>
            </a:extLst>
          </p:cNvPr>
          <p:cNvSpPr/>
          <p:nvPr/>
        </p:nvSpPr>
        <p:spPr>
          <a:xfrm>
            <a:off x="785214" y="1231900"/>
            <a:ext cx="8841568" cy="5563510"/>
          </a:xfrm>
          <a:prstGeom prst="rect">
            <a:avLst/>
          </a:prstGeom>
          <a:solidFill>
            <a:srgbClr val="FFFFFF">
              <a:alpha val="7607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</a:t>
            </a: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DA9C25C1-27C8-4D60-98F8-A48B3C602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551" y="2570617"/>
            <a:ext cx="1943100" cy="2352675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27568FD0-168C-4ED0-A17B-367E43AC8745}"/>
              </a:ext>
            </a:extLst>
          </p:cNvPr>
          <p:cNvSpPr txBox="1"/>
          <p:nvPr/>
        </p:nvSpPr>
        <p:spPr>
          <a:xfrm>
            <a:off x="3627808" y="2962124"/>
            <a:ext cx="541186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“Matinee”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E9D8F-42A3-4020-A9D6-D2DCE174B41A}"/>
              </a:ext>
            </a:extLst>
          </p:cNvPr>
          <p:cNvSpPr txBox="1"/>
          <p:nvPr/>
        </p:nvSpPr>
        <p:spPr>
          <a:xfrm>
            <a:off x="2095500" y="1717381"/>
            <a:ext cx="1779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Saturday 1:30pm</a:t>
            </a:r>
          </a:p>
          <a:p>
            <a:r>
              <a:rPr lang="en-US" dirty="0"/>
              <a:t>Sunday 3:00pm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87BA2C-9BFE-45C9-8770-09A3771AE1A1}"/>
              </a:ext>
            </a:extLst>
          </p:cNvPr>
          <p:cNvSpPr/>
          <p:nvPr/>
        </p:nvSpPr>
        <p:spPr>
          <a:xfrm>
            <a:off x="10071100" y="2692400"/>
            <a:ext cx="1623881" cy="990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B89C3B-BC53-4156-B66C-FA6BFAE166EE}"/>
              </a:ext>
            </a:extLst>
          </p:cNvPr>
          <p:cNvSpPr/>
          <p:nvPr/>
        </p:nvSpPr>
        <p:spPr>
          <a:xfrm>
            <a:off x="10541000" y="2819400"/>
            <a:ext cx="711200" cy="30147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2FF215-989C-4C14-948B-6B386E45E7D1}"/>
              </a:ext>
            </a:extLst>
          </p:cNvPr>
          <p:cNvCxnSpPr/>
          <p:nvPr/>
        </p:nvCxnSpPr>
        <p:spPr>
          <a:xfrm flipV="1">
            <a:off x="3279651" y="2962124"/>
            <a:ext cx="7426449" cy="158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9E88224-3E42-4453-BFCC-B2C0C264D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239" y="2725548"/>
            <a:ext cx="362303" cy="30627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DA65A56-2EC4-4D76-AE1D-F1BD07F97AED}"/>
              </a:ext>
            </a:extLst>
          </p:cNvPr>
          <p:cNvSpPr/>
          <p:nvPr/>
        </p:nvSpPr>
        <p:spPr>
          <a:xfrm>
            <a:off x="10706100" y="2692400"/>
            <a:ext cx="487971" cy="4571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E899FA73-A899-4645-8F9B-D60197F62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9" y="1343047"/>
            <a:ext cx="721190" cy="479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7E8FA43-D5FA-411A-88EF-A5AF1AFA3998}"/>
              </a:ext>
            </a:extLst>
          </p:cNvPr>
          <p:cNvSpPr txBox="1"/>
          <p:nvPr/>
        </p:nvSpPr>
        <p:spPr>
          <a:xfrm>
            <a:off x="912929" y="1398340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dirty="0" err="1"/>
              <a:t>Cronicle</a:t>
            </a:r>
            <a:r>
              <a:rPr lang="en-US" dirty="0"/>
              <a:t>”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AA6A6B-2334-4D16-BBA4-4DEF339729BD}"/>
              </a:ext>
            </a:extLst>
          </p:cNvPr>
          <p:cNvCxnSpPr/>
          <p:nvPr/>
        </p:nvCxnSpPr>
        <p:spPr>
          <a:xfrm flipV="1">
            <a:off x="1003300" y="1453634"/>
            <a:ext cx="6731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612B8A8-1DD7-46CE-95AC-1B2AF4FAD1C3}"/>
              </a:ext>
            </a:extLst>
          </p:cNvPr>
          <p:cNvSpPr txBox="1"/>
          <p:nvPr/>
        </p:nvSpPr>
        <p:spPr>
          <a:xfrm>
            <a:off x="10836450" y="3882850"/>
            <a:ext cx="896399" cy="26161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MATHEW(4)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BC825C4-3A24-40DD-8902-636D008198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741" y="1610774"/>
            <a:ext cx="1647825" cy="1238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CA7A54-97B5-4AB5-83AD-DFE81E5B0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431" y="2898440"/>
            <a:ext cx="428988" cy="32236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00ED2D6-1B4D-4B47-B1A3-AE83F55885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599" y="3069181"/>
            <a:ext cx="393700" cy="23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734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388692-FA76-4B49-9763-4BA860AEB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707" y="2283918"/>
            <a:ext cx="2619048" cy="17428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50E941-A017-4973-9675-D5E116C96C82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54E34-9001-460D-A943-55520CB5969F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80F00F-E624-4A8A-B1B2-BCF692C2E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663" y="3523102"/>
            <a:ext cx="2285905" cy="12769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D378D-1C00-4A54-B384-2E57D1922B79}"/>
              </a:ext>
            </a:extLst>
          </p:cNvPr>
          <p:cNvSpPr txBox="1"/>
          <p:nvPr/>
        </p:nvSpPr>
        <p:spPr>
          <a:xfrm>
            <a:off x="1185332" y="2106205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!blond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5366F54-5878-4F64-AE7C-06AE2740FC12}"/>
              </a:ext>
            </a:extLst>
          </p:cNvPr>
          <p:cNvCxnSpPr/>
          <p:nvPr/>
        </p:nvCxnSpPr>
        <p:spPr>
          <a:xfrm>
            <a:off x="4436533" y="2290871"/>
            <a:ext cx="2968991" cy="2009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831AFF-0D55-46C4-8948-237DF4A8C925}"/>
              </a:ext>
            </a:extLst>
          </p:cNvPr>
          <p:cNvCxnSpPr>
            <a:cxnSpLocks/>
          </p:cNvCxnSpPr>
          <p:nvPr/>
        </p:nvCxnSpPr>
        <p:spPr>
          <a:xfrm>
            <a:off x="2623302" y="3281924"/>
            <a:ext cx="2370667" cy="2370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122638D-42D7-41EA-A0DD-C9A6BC2506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9" y="2089360"/>
            <a:ext cx="1012759" cy="7610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04B031-69FD-44C7-ADF1-B9FCE927CBA9}"/>
              </a:ext>
            </a:extLst>
          </p:cNvPr>
          <p:cNvSpPr txBox="1"/>
          <p:nvPr/>
        </p:nvSpPr>
        <p:spPr>
          <a:xfrm>
            <a:off x="2185521" y="2841941"/>
            <a:ext cx="494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!blond!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E6D696F-BB5E-401D-95A9-D46B46F33E86}"/>
              </a:ext>
            </a:extLst>
          </p:cNvPr>
          <p:cNvCxnSpPr/>
          <p:nvPr/>
        </p:nvCxnSpPr>
        <p:spPr>
          <a:xfrm flipV="1">
            <a:off x="2138745" y="2699326"/>
            <a:ext cx="587598" cy="389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59B09D7-B05E-4579-8AD0-C894C92AF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3496" y="1354244"/>
            <a:ext cx="509306" cy="60019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0C028DF-9B0E-48CE-81D6-F19ECF4DCA5F}"/>
              </a:ext>
            </a:extLst>
          </p:cNvPr>
          <p:cNvCxnSpPr/>
          <p:nvPr/>
        </p:nvCxnSpPr>
        <p:spPr>
          <a:xfrm flipV="1">
            <a:off x="1769495" y="1303444"/>
            <a:ext cx="1249416" cy="691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832410-0EF2-47BB-AA71-964E2D7B83C2}"/>
              </a:ext>
            </a:extLst>
          </p:cNvPr>
          <p:cNvCxnSpPr/>
          <p:nvPr/>
        </p:nvCxnSpPr>
        <p:spPr>
          <a:xfrm>
            <a:off x="0" y="2024171"/>
            <a:ext cx="1198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9FB5570-3383-4258-9648-314DC6DF0BC7}"/>
              </a:ext>
            </a:extLst>
          </p:cNvPr>
          <p:cNvSpPr txBox="1"/>
          <p:nvPr/>
        </p:nvSpPr>
        <p:spPr>
          <a:xfrm>
            <a:off x="2792802" y="1379162"/>
            <a:ext cx="2285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41.WW2.ATB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8598E6F-DA06-4A95-BC91-4C9CC421C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212" y="2783481"/>
            <a:ext cx="2143125" cy="21431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0EED4F4-38C3-4C1F-A7F7-31B9A7DC38FA}"/>
              </a:ext>
            </a:extLst>
          </p:cNvPr>
          <p:cNvSpPr txBox="1"/>
          <p:nvPr/>
        </p:nvSpPr>
        <p:spPr>
          <a:xfrm>
            <a:off x="6976533" y="2074008"/>
            <a:ext cx="278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yoke-</a:t>
            </a:r>
            <a:r>
              <a:rPr lang="en-US" sz="800" strike="sngStrike" dirty="0" err="1"/>
              <a:t>er</a:t>
            </a:r>
            <a:r>
              <a:rPr lang="en-US" sz="800" strike="sngStrike" dirty="0"/>
              <a:t>: </a:t>
            </a:r>
            <a:r>
              <a:rPr lang="en-US" strike="sngStrike" dirty="0"/>
              <a:t>origami</a:t>
            </a:r>
            <a:r>
              <a:rPr lang="en-US" dirty="0"/>
              <a:t>, Gary Johnson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EC502B2-4F18-4DBB-905F-1E4970441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317" y="1320922"/>
            <a:ext cx="1064015" cy="64869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20107D8-63DE-48F8-B6D0-C01978192863}"/>
              </a:ext>
            </a:extLst>
          </p:cNvPr>
          <p:cNvCxnSpPr/>
          <p:nvPr/>
        </p:nvCxnSpPr>
        <p:spPr>
          <a:xfrm flipV="1">
            <a:off x="8500533" y="2836455"/>
            <a:ext cx="1388534" cy="13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A9375B04-8A46-46FB-8EBD-CC6F2B01B4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6192" y="2467989"/>
            <a:ext cx="790476" cy="260000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D89B046-20BE-4DE1-B17A-E481936DA21F}"/>
              </a:ext>
            </a:extLst>
          </p:cNvPr>
          <p:cNvCxnSpPr/>
          <p:nvPr/>
        </p:nvCxnSpPr>
        <p:spPr>
          <a:xfrm flipV="1">
            <a:off x="9568698" y="2949663"/>
            <a:ext cx="1388534" cy="132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9CB16FC-DD5F-46C3-89BC-8C2832778B10}"/>
              </a:ext>
            </a:extLst>
          </p:cNvPr>
          <p:cNvSpPr txBox="1"/>
          <p:nvPr/>
        </p:nvSpPr>
        <p:spPr>
          <a:xfrm>
            <a:off x="11787" y="6205254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Sirens: 7:14PM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392C0BF-7AAA-45A0-84DB-70C18F4ADEDD}"/>
              </a:ext>
            </a:extLst>
          </p:cNvPr>
          <p:cNvSpPr/>
          <p:nvPr/>
        </p:nvSpPr>
        <p:spPr>
          <a:xfrm>
            <a:off x="4400267" y="2448764"/>
            <a:ext cx="2771241" cy="1816031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D4A98C3-DCFD-47BD-B0B9-81B8671CF061}"/>
              </a:ext>
            </a:extLst>
          </p:cNvPr>
          <p:cNvSpPr/>
          <p:nvPr/>
        </p:nvSpPr>
        <p:spPr>
          <a:xfrm>
            <a:off x="2096620" y="3468496"/>
            <a:ext cx="2771241" cy="1816031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6A1610D-A93C-4CC3-9000-2DC6090B211D}"/>
              </a:ext>
            </a:extLst>
          </p:cNvPr>
          <p:cNvSpPr/>
          <p:nvPr/>
        </p:nvSpPr>
        <p:spPr>
          <a:xfrm>
            <a:off x="9790404" y="2547564"/>
            <a:ext cx="1771150" cy="2379039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E77EDE-F73D-4CD1-A37F-46FE9D77E10E}"/>
              </a:ext>
            </a:extLst>
          </p:cNvPr>
          <p:cNvSpPr txBox="1"/>
          <p:nvPr/>
        </p:nvSpPr>
        <p:spPr>
          <a:xfrm>
            <a:off x="4505707" y="1354244"/>
            <a:ext cx="5292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v2.FBI:KIDNAPPING:HOMCEI:7Y.DEA(</a:t>
            </a:r>
            <a:r>
              <a:rPr lang="en-US" sz="800" strike="sngStrike" dirty="0" err="1"/>
              <a:t>mdma</a:t>
            </a:r>
            <a:r>
              <a:rPr lang="en-US" dirty="0"/>
              <a:t>).VP GERMANY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8BBDD0-D002-444D-876F-E78B8CD6024A}"/>
              </a:ext>
            </a:extLst>
          </p:cNvPr>
          <p:cNvCxnSpPr>
            <a:cxnSpLocks/>
          </p:cNvCxnSpPr>
          <p:nvPr/>
        </p:nvCxnSpPr>
        <p:spPr>
          <a:xfrm flipH="1">
            <a:off x="1126148" y="1320922"/>
            <a:ext cx="59185" cy="553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4D76C7B-E72D-4583-BB69-442BCFCDBE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2527" y="2030475"/>
            <a:ext cx="790476" cy="48192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5E47E71-7CF3-4193-9FA5-F62E6220DE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7226" y="5684169"/>
            <a:ext cx="522800" cy="62549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6E7EF03-048F-4A6D-80B1-8952F5B68043}"/>
              </a:ext>
            </a:extLst>
          </p:cNvPr>
          <p:cNvCxnSpPr>
            <a:cxnSpLocks/>
          </p:cNvCxnSpPr>
          <p:nvPr/>
        </p:nvCxnSpPr>
        <p:spPr>
          <a:xfrm>
            <a:off x="6589334" y="5791891"/>
            <a:ext cx="781193" cy="4133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0A01E23-7B3F-4EB1-BDD7-BADBCA088741}"/>
              </a:ext>
            </a:extLst>
          </p:cNvPr>
          <p:cNvSpPr txBox="1"/>
          <p:nvPr/>
        </p:nvSpPr>
        <p:spPr>
          <a:xfrm>
            <a:off x="7535333" y="579189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July</a:t>
            </a:r>
          </a:p>
        </p:txBody>
      </p:sp>
    </p:spTree>
    <p:extLst>
      <p:ext uri="{BB962C8B-B14F-4D97-AF65-F5344CB8AC3E}">
        <p14:creationId xmlns:p14="http://schemas.microsoft.com/office/powerpoint/2010/main" val="4076136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F837-6607-4B3A-A685-19E8004E75F2}"/>
              </a:ext>
            </a:extLst>
          </p:cNvPr>
          <p:cNvSpPr txBox="1"/>
          <p:nvPr/>
        </p:nvSpPr>
        <p:spPr>
          <a:xfrm>
            <a:off x="9677400" y="1453634"/>
            <a:ext cx="2514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Decoto</a:t>
            </a:r>
            <a:r>
              <a:rPr lang="en-US" dirty="0">
                <a:solidFill>
                  <a:schemeClr val="bg1"/>
                </a:solidFill>
              </a:rPr>
              <a:t> Road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461CC85-F3F0-4968-93F5-31D9B33FA5BC}"/>
              </a:ext>
            </a:extLst>
          </p:cNvPr>
          <p:cNvCxnSpPr>
            <a:cxnSpLocks/>
          </p:cNvCxnSpPr>
          <p:nvPr/>
        </p:nvCxnSpPr>
        <p:spPr>
          <a:xfrm>
            <a:off x="895374" y="1286235"/>
            <a:ext cx="0" cy="5563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B5DA820-F753-494E-9BCC-C7F7C32609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4150" y="1926167"/>
            <a:ext cx="1500995" cy="11303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F55DE4-25C3-4358-86D7-DE552FE491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893" y="2368539"/>
            <a:ext cx="1122892" cy="633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5FA7FF-01F0-4B88-90D1-A861C223BD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073" y="2371832"/>
            <a:ext cx="1122892" cy="6846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5F47CB-2AB2-4222-94C5-2AD1A9ECE6D1}"/>
              </a:ext>
            </a:extLst>
          </p:cNvPr>
          <p:cNvCxnSpPr>
            <a:cxnSpLocks/>
          </p:cNvCxnSpPr>
          <p:nvPr/>
        </p:nvCxnSpPr>
        <p:spPr>
          <a:xfrm>
            <a:off x="3433121" y="5198255"/>
            <a:ext cx="8112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FA20D63-C7F0-43AB-B186-D57BEA0BE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686" y="2343948"/>
            <a:ext cx="880190" cy="63311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6F93B4E-72D5-4341-A3E4-4BC5DE2B877F}"/>
              </a:ext>
            </a:extLst>
          </p:cNvPr>
          <p:cNvSpPr/>
          <p:nvPr/>
        </p:nvSpPr>
        <p:spPr>
          <a:xfrm>
            <a:off x="4304647" y="2237909"/>
            <a:ext cx="4638559" cy="6331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409BFB31-6CBE-43DB-BE6D-A32CC71BB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5875" y="2318579"/>
            <a:ext cx="1353076" cy="55245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A3912AC-1D8B-4F90-A81D-9144A3E13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2745" y="2318579"/>
            <a:ext cx="1447800" cy="5524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1446E12-E53E-4317-8662-419042334990}"/>
              </a:ext>
            </a:extLst>
          </p:cNvPr>
          <p:cNvSpPr txBox="1"/>
          <p:nvPr/>
        </p:nvSpPr>
        <p:spPr>
          <a:xfrm>
            <a:off x="1504286" y="2012434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2005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EDFAB992-0DB4-45E3-A956-4C8C7827FC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0740" y="2337986"/>
            <a:ext cx="1552381" cy="75238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F303F2C-8D7D-4734-B0F6-4B940247B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7035" y="5198255"/>
            <a:ext cx="1552381" cy="7523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3E8C810-EC0F-413A-8F49-4FECE62AE6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290" y="3389508"/>
            <a:ext cx="1194714" cy="142089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75B78E3-9293-466B-820E-0B191257F1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044" y="3379917"/>
            <a:ext cx="1227137" cy="142089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A17D13A-6716-4DF5-82C8-1774D4030353}"/>
              </a:ext>
            </a:extLst>
          </p:cNvPr>
          <p:cNvSpPr txBox="1"/>
          <p:nvPr/>
        </p:nvSpPr>
        <p:spPr>
          <a:xfrm>
            <a:off x="7676686" y="3379917"/>
            <a:ext cx="242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 </a:t>
            </a:r>
            <a:r>
              <a:rPr lang="en-US" dirty="0" err="1"/>
              <a:t>Deparment</a:t>
            </a:r>
            <a:r>
              <a:rPr lang="en-US" dirty="0"/>
              <a:t> of 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Food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A05B92-BEA2-445F-9179-22B4798836A4}"/>
              </a:ext>
            </a:extLst>
          </p:cNvPr>
          <p:cNvSpPr txBox="1"/>
          <p:nvPr/>
        </p:nvSpPr>
        <p:spPr>
          <a:xfrm>
            <a:off x="8943206" y="4216400"/>
            <a:ext cx="152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Brown Houses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AC6603-B132-4194-AB76-720958A918AB}"/>
              </a:ext>
            </a:extLst>
          </p:cNvPr>
          <p:cNvSpPr txBox="1"/>
          <p:nvPr/>
        </p:nvSpPr>
        <p:spPr>
          <a:xfrm>
            <a:off x="10278533" y="3749249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ID:21:POLICE:FBI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661F63C-A608-4105-AB89-721CB51E7F70}"/>
              </a:ext>
            </a:extLst>
          </p:cNvPr>
          <p:cNvSpPr txBox="1"/>
          <p:nvPr/>
        </p:nvSpPr>
        <p:spPr>
          <a:xfrm>
            <a:off x="1504286" y="3429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593C8BD-5CAC-4E9E-891C-8B3AA6A1B3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663" y="5434116"/>
            <a:ext cx="1552381" cy="103303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87B938C-E9F6-423F-A3EF-CD91209A92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4" y="5334485"/>
            <a:ext cx="721190" cy="479919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B9FB56-6850-40CD-8EAE-CD52E84B56C1}"/>
              </a:ext>
            </a:extLst>
          </p:cNvPr>
          <p:cNvCxnSpPr/>
          <p:nvPr/>
        </p:nvCxnSpPr>
        <p:spPr>
          <a:xfrm flipV="1">
            <a:off x="3279416" y="5574444"/>
            <a:ext cx="2816584" cy="892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D2DF1FA-D21A-4C0E-9267-45DFF1124A5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84843" y="6012200"/>
            <a:ext cx="509306" cy="60019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AF4545E-B09C-43A9-B7DA-2968A43EE9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6723" y="5352445"/>
            <a:ext cx="1436098" cy="925485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55A17B48-1831-48C5-8B84-A2F2D86AB61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113" y="5382921"/>
            <a:ext cx="721190" cy="47991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CF4A264-639E-4332-8B0A-938EF1527160}"/>
              </a:ext>
            </a:extLst>
          </p:cNvPr>
          <p:cNvSpPr txBox="1"/>
          <p:nvPr/>
        </p:nvSpPr>
        <p:spPr>
          <a:xfrm>
            <a:off x="10412237" y="5382921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assuemd:</a:t>
            </a:r>
            <a:r>
              <a:rPr lang="en-US" sz="800" strike="sngStrike" dirty="0" err="1"/>
              <a:t>girlfriend:crush:assuemd</a:t>
            </a:r>
            <a:endParaRPr lang="en-US" sz="800" strike="sngStrike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CB5EB0F-C708-4539-8D3C-090577B22A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974" y="6436771"/>
            <a:ext cx="355758" cy="35575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410929E-29E6-4516-B1BA-49A32415A2D0}"/>
              </a:ext>
            </a:extLst>
          </p:cNvPr>
          <p:cNvSpPr txBox="1"/>
          <p:nvPr/>
        </p:nvSpPr>
        <p:spPr>
          <a:xfrm>
            <a:off x="2622517" y="6445176"/>
            <a:ext cx="176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ATOMCLOCK(O5,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F058A7E-6677-4904-9799-2D42995F774C}"/>
              </a:ext>
            </a:extLst>
          </p:cNvPr>
          <p:cNvCxnSpPr/>
          <p:nvPr/>
        </p:nvCxnSpPr>
        <p:spPr>
          <a:xfrm flipV="1">
            <a:off x="6344965" y="5862840"/>
            <a:ext cx="2343986" cy="29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01E52A74-6BBF-4B56-A0E7-64BFD7548D6A}"/>
              </a:ext>
            </a:extLst>
          </p:cNvPr>
          <p:cNvSpPr/>
          <p:nvPr/>
        </p:nvSpPr>
        <p:spPr>
          <a:xfrm>
            <a:off x="1740970" y="5227004"/>
            <a:ext cx="5292007" cy="842851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42BCB25-1886-4B2F-9E52-49F866D6CE21}"/>
              </a:ext>
            </a:extLst>
          </p:cNvPr>
          <p:cNvCxnSpPr/>
          <p:nvPr/>
        </p:nvCxnSpPr>
        <p:spPr>
          <a:xfrm flipV="1">
            <a:off x="9162821" y="6011143"/>
            <a:ext cx="1249416" cy="691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D4E767DB-4307-4FC6-ACA4-2CA3BFCBAF79}"/>
              </a:ext>
            </a:extLst>
          </p:cNvPr>
          <p:cNvSpPr txBox="1"/>
          <p:nvPr/>
        </p:nvSpPr>
        <p:spPr>
          <a:xfrm>
            <a:off x="10934700" y="6339769"/>
            <a:ext cx="1371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IPX.INT </a:t>
            </a:r>
            <a:r>
              <a:rPr lang="en-US" dirty="0" err="1"/>
              <a:t>CPVA.danile</a:t>
            </a:r>
            <a:r>
              <a:rPr lang="en-US" dirty="0"/>
              <a:t> </a:t>
            </a:r>
            <a:r>
              <a:rPr lang="en-US" dirty="0" err="1"/>
              <a:t>cherrytre</a:t>
            </a:r>
            <a:r>
              <a:rPr lang="en-US" dirty="0"/>
              <a:t> v2.FBI:KIDNAPPING 1</a:t>
            </a:r>
            <a:r>
              <a:rPr lang="en-US" baseline="30000" dirty="0"/>
              <a:t>st</a:t>
            </a:r>
            <a:r>
              <a:rPr lang="en-US" dirty="0"/>
              <a:t> grade photo backup (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dirty="0" err="1"/>
              <a:t>dr</a:t>
            </a:r>
            <a:r>
              <a:rPr lang="en-US" dirty="0"/>
              <a:t>, </a:t>
            </a:r>
            <a:r>
              <a:rPr lang="en-US" dirty="0" err="1"/>
              <a:t>gabirl</a:t>
            </a:r>
            <a:r>
              <a:rPr lang="en-US" dirty="0"/>
              <a:t> DEA(joint, default school present “</a:t>
            </a:r>
            <a:r>
              <a:rPr lang="en-US" dirty="0" err="1"/>
              <a:t>schultuete</a:t>
            </a:r>
            <a:r>
              <a:rPr lang="en-US" dirty="0"/>
              <a:t>”  </a:t>
            </a:r>
            <a:r>
              <a:rPr lang="en-US" strike="sngStrike" dirty="0" err="1"/>
              <a:t>Tuete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2380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Picture 86">
            <a:extLst>
              <a:ext uri="{FF2B5EF4-FFF2-40B4-BE49-F238E27FC236}">
                <a16:creationId xmlns:a16="http://schemas.microsoft.com/office/drawing/2014/main" id="{9B81EF57-ADDA-412A-890F-4BB3086AA2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6724" y="5493204"/>
            <a:ext cx="625947" cy="625947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3E188DF-CD1F-4213-92B6-C87BF4DD5DC6}"/>
              </a:ext>
            </a:extLst>
          </p:cNvPr>
          <p:cNvCxnSpPr/>
          <p:nvPr/>
        </p:nvCxnSpPr>
        <p:spPr>
          <a:xfrm flipV="1">
            <a:off x="5214551" y="5348961"/>
            <a:ext cx="1594022" cy="87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64A1662B-488E-47C6-99B3-07B63232C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520" y="3612890"/>
            <a:ext cx="876300" cy="87630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B7323D9-A54E-4E40-B682-0F8C4FB0DEEE}"/>
              </a:ext>
            </a:extLst>
          </p:cNvPr>
          <p:cNvCxnSpPr/>
          <p:nvPr/>
        </p:nvCxnSpPr>
        <p:spPr>
          <a:xfrm flipV="1">
            <a:off x="8834520" y="3458536"/>
            <a:ext cx="1402397" cy="797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1A60DB54-A88D-4AF4-AC05-92A1EC2943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917" y="3777851"/>
            <a:ext cx="1063506" cy="59822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387BB21-5CD2-44D4-8B5E-0FF3B129D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76" y="3622962"/>
            <a:ext cx="1273410" cy="811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B50E941-A017-4973-9675-D5E116C96C82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154E34-9001-460D-A943-55520CB5969F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B8BBDD0-D002-444D-876F-E78B8CD6024A}"/>
              </a:ext>
            </a:extLst>
          </p:cNvPr>
          <p:cNvCxnSpPr>
            <a:cxnSpLocks/>
          </p:cNvCxnSpPr>
          <p:nvPr/>
        </p:nvCxnSpPr>
        <p:spPr>
          <a:xfrm flipH="1">
            <a:off x="1126148" y="1320922"/>
            <a:ext cx="59185" cy="553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F43544B-FECC-40D4-9712-CFD7466D9D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663" y="2197100"/>
            <a:ext cx="855662" cy="8556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7DE53-1A08-45DA-BC49-9413525CA8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179" y="2151328"/>
            <a:ext cx="2265451" cy="102420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4ACC45-624A-4B5D-924B-684ADB0C51DE}"/>
              </a:ext>
            </a:extLst>
          </p:cNvPr>
          <p:cNvCxnSpPr/>
          <p:nvPr/>
        </p:nvCxnSpPr>
        <p:spPr>
          <a:xfrm flipV="1">
            <a:off x="4284133" y="2151328"/>
            <a:ext cx="1066800" cy="90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CCB6EBF-4782-4C81-8E63-7ECCF48A449A}"/>
              </a:ext>
            </a:extLst>
          </p:cNvPr>
          <p:cNvCxnSpPr/>
          <p:nvPr/>
        </p:nvCxnSpPr>
        <p:spPr>
          <a:xfrm flipV="1">
            <a:off x="2578809" y="2151328"/>
            <a:ext cx="1095724" cy="90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AD86785-91B3-4049-AAAA-887643AD80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171" y="1930400"/>
            <a:ext cx="1309687" cy="871537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3156FFF-4EBF-492A-89E7-DD23792FD672}"/>
              </a:ext>
            </a:extLst>
          </p:cNvPr>
          <p:cNvCxnSpPr/>
          <p:nvPr/>
        </p:nvCxnSpPr>
        <p:spPr>
          <a:xfrm flipV="1">
            <a:off x="5889664" y="1945615"/>
            <a:ext cx="1066800" cy="90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63DF3E-E1EE-4F97-84D8-F18100B087AA}"/>
              </a:ext>
            </a:extLst>
          </p:cNvPr>
          <p:cNvCxnSpPr>
            <a:cxnSpLocks/>
          </p:cNvCxnSpPr>
          <p:nvPr/>
        </p:nvCxnSpPr>
        <p:spPr>
          <a:xfrm>
            <a:off x="2229818" y="3175529"/>
            <a:ext cx="8715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16C65DF-1FEB-42F0-83B5-F11CFD893AA3}"/>
              </a:ext>
            </a:extLst>
          </p:cNvPr>
          <p:cNvCxnSpPr/>
          <p:nvPr/>
        </p:nvCxnSpPr>
        <p:spPr>
          <a:xfrm>
            <a:off x="2229818" y="1871662"/>
            <a:ext cx="888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7752711B-B557-41E2-A714-6837729A1F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56" y="2197100"/>
            <a:ext cx="721190" cy="47991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A9E44A5-BDC5-4C2F-BEB2-9C96CBC325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6966" y="2380345"/>
            <a:ext cx="924485" cy="44806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03B0437-488F-438A-8AB6-5E2C2EB01844}"/>
              </a:ext>
            </a:extLst>
          </p:cNvPr>
          <p:cNvSpPr txBox="1"/>
          <p:nvPr/>
        </p:nvSpPr>
        <p:spPr>
          <a:xfrm>
            <a:off x="7857067" y="2151328"/>
            <a:ext cx="2639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</a:t>
            </a:r>
            <a:r>
              <a:rPr lang="en-US" dirty="0" err="1"/>
              <a:t>Fugessorn</a:t>
            </a:r>
            <a:endParaRPr lang="en-US" dirty="0"/>
          </a:p>
          <a:p>
            <a:r>
              <a:rPr lang="en-US" dirty="0"/>
              <a:t>2017 Robert, </a:t>
            </a:r>
            <a:r>
              <a:rPr lang="en-US" dirty="0" err="1"/>
              <a:t>SavvyMoney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5B5C7EC-C6FA-4377-8EB0-E63492B7AB70}"/>
              </a:ext>
            </a:extLst>
          </p:cNvPr>
          <p:cNvSpPr/>
          <p:nvPr/>
        </p:nvSpPr>
        <p:spPr>
          <a:xfrm>
            <a:off x="1443854" y="1326899"/>
            <a:ext cx="3265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1987 March 31st Easter (Sunday)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F5421D60-CA8F-49E7-A8DF-BADFD95F92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95" y="3798791"/>
            <a:ext cx="742747" cy="55634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B3B42BC-55E9-4F8A-A1E0-D852D2A81F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3" y="3458536"/>
            <a:ext cx="680510" cy="68051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6CC3A28-78C9-4418-BA77-BB86F5D62B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71" y="4188097"/>
            <a:ext cx="582418" cy="58241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12807D4-F654-4526-BDBC-862ED328B5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835" y="3798791"/>
            <a:ext cx="884523" cy="55634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B7B5163-EFBF-4A18-8128-6DFB0B140C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7826" y="3529331"/>
            <a:ext cx="924485" cy="448063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68235D5-ABB6-43C4-93B7-3A58A1684087}"/>
              </a:ext>
            </a:extLst>
          </p:cNvPr>
          <p:cNvCxnSpPr/>
          <p:nvPr/>
        </p:nvCxnSpPr>
        <p:spPr>
          <a:xfrm flipV="1">
            <a:off x="3389705" y="3574332"/>
            <a:ext cx="1066800" cy="90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7376D49-4270-4161-8B66-DDCABDAA981B}"/>
              </a:ext>
            </a:extLst>
          </p:cNvPr>
          <p:cNvCxnSpPr/>
          <p:nvPr/>
        </p:nvCxnSpPr>
        <p:spPr>
          <a:xfrm flipV="1">
            <a:off x="4527390" y="3504009"/>
            <a:ext cx="1066800" cy="90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3BE9D89-E170-4BA0-9788-95C62BA73A7C}"/>
              </a:ext>
            </a:extLst>
          </p:cNvPr>
          <p:cNvSpPr/>
          <p:nvPr/>
        </p:nvSpPr>
        <p:spPr>
          <a:xfrm>
            <a:off x="1521191" y="1732995"/>
            <a:ext cx="10295527" cy="297062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Heart 56">
            <a:extLst>
              <a:ext uri="{FF2B5EF4-FFF2-40B4-BE49-F238E27FC236}">
                <a16:creationId xmlns:a16="http://schemas.microsoft.com/office/drawing/2014/main" id="{2C50A800-873C-40E4-9A94-8C185CFD98AF}"/>
              </a:ext>
            </a:extLst>
          </p:cNvPr>
          <p:cNvSpPr/>
          <p:nvPr/>
        </p:nvSpPr>
        <p:spPr>
          <a:xfrm>
            <a:off x="4758266" y="1651807"/>
            <a:ext cx="2404533" cy="220131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LACE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1D948DD-FC11-4D95-8E36-BD41FCBE7E8C}"/>
              </a:ext>
            </a:extLst>
          </p:cNvPr>
          <p:cNvCxnSpPr/>
          <p:nvPr/>
        </p:nvCxnSpPr>
        <p:spPr>
          <a:xfrm flipV="1">
            <a:off x="2373489" y="3644205"/>
            <a:ext cx="1066800" cy="901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ACC0198F-C69A-40A1-8CB1-B49ACF0CFBE8}"/>
              </a:ext>
            </a:extLst>
          </p:cNvPr>
          <p:cNvSpPr/>
          <p:nvPr/>
        </p:nvSpPr>
        <p:spPr>
          <a:xfrm>
            <a:off x="10589741" y="1320922"/>
            <a:ext cx="1490674" cy="6684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 Ave.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0AA3910-EB87-4A8C-9FC7-A8A73567673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229818" y="5493204"/>
            <a:ext cx="2104762" cy="514286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551856E-0CA9-4B3C-9FF2-66482D4C9DFE}"/>
              </a:ext>
            </a:extLst>
          </p:cNvPr>
          <p:cNvCxnSpPr/>
          <p:nvPr/>
        </p:nvCxnSpPr>
        <p:spPr>
          <a:xfrm>
            <a:off x="1950068" y="5750347"/>
            <a:ext cx="2867465" cy="25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A6E5B88-759C-4583-9E1E-B349002CC136}"/>
              </a:ext>
            </a:extLst>
          </p:cNvPr>
          <p:cNvSpPr txBox="1"/>
          <p:nvPr/>
        </p:nvSpPr>
        <p:spPr>
          <a:xfrm>
            <a:off x="2058195" y="5168417"/>
            <a:ext cx="2119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 Dr. Dr. Prof. Joe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380F9A0-06BE-4F31-A574-4C5562492A59}"/>
              </a:ext>
            </a:extLst>
          </p:cNvPr>
          <p:cNvSpPr txBox="1"/>
          <p:nvPr/>
        </p:nvSpPr>
        <p:spPr>
          <a:xfrm>
            <a:off x="1283435" y="6405216"/>
            <a:ext cx="188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7:28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AF069A3-D501-46E9-9C93-985EE23E92AA}"/>
              </a:ext>
            </a:extLst>
          </p:cNvPr>
          <p:cNvSpPr/>
          <p:nvPr/>
        </p:nvSpPr>
        <p:spPr>
          <a:xfrm>
            <a:off x="7549978" y="5204719"/>
            <a:ext cx="963827" cy="288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5BC0480-25C0-4B9C-9C6F-5EE4817BB4ED}"/>
              </a:ext>
            </a:extLst>
          </p:cNvPr>
          <p:cNvSpPr txBox="1"/>
          <p:nvPr/>
        </p:nvSpPr>
        <p:spPr>
          <a:xfrm>
            <a:off x="7867076" y="5646528"/>
            <a:ext cx="19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Init.Oralce.Yang</a:t>
            </a:r>
            <a:r>
              <a:rPr lang="en-US" dirty="0"/>
              <a:t>(INTERUTP)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F7AADF1-567F-48F5-8D70-289F9DECDA99}"/>
              </a:ext>
            </a:extLst>
          </p:cNvPr>
          <p:cNvSpPr txBox="1"/>
          <p:nvPr/>
        </p:nvSpPr>
        <p:spPr>
          <a:xfrm>
            <a:off x="1746865" y="4983289"/>
            <a:ext cx="3216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HOOVER(</a:t>
            </a:r>
            <a:r>
              <a:rPr lang="en-US" dirty="0" err="1"/>
              <a:t>JFK,</a:t>
            </a:r>
            <a:r>
              <a:rPr lang="en-US" strike="sngStrike" dirty="0" err="1"/>
              <a:t>bob</a:t>
            </a:r>
            <a:r>
              <a:rPr lang="en-US" dirty="0"/>
              <a:t>)HOMCIE:DOG: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3425C35-DDFC-4BDC-9BA2-71694736540F}"/>
              </a:ext>
            </a:extLst>
          </p:cNvPr>
          <p:cNvSpPr txBox="1"/>
          <p:nvPr/>
        </p:nvSpPr>
        <p:spPr>
          <a:xfrm>
            <a:off x="1487826" y="4706860"/>
            <a:ext cx="12650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Helicopter: 7:27PM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07B2104-1F34-412B-BAA3-E01EB20DB4E4}"/>
              </a:ext>
            </a:extLst>
          </p:cNvPr>
          <p:cNvCxnSpPr/>
          <p:nvPr/>
        </p:nvCxnSpPr>
        <p:spPr>
          <a:xfrm flipV="1">
            <a:off x="8513805" y="3521437"/>
            <a:ext cx="758865" cy="398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44C4DE8F-527C-48DF-99C8-03745E043640}"/>
              </a:ext>
            </a:extLst>
          </p:cNvPr>
          <p:cNvSpPr/>
          <p:nvPr/>
        </p:nvSpPr>
        <p:spPr>
          <a:xfrm>
            <a:off x="8660372" y="3504009"/>
            <a:ext cx="536498" cy="349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5A80075-F520-4B50-A413-54ECCE8E07C8}"/>
              </a:ext>
            </a:extLst>
          </p:cNvPr>
          <p:cNvSpPr/>
          <p:nvPr/>
        </p:nvSpPr>
        <p:spPr>
          <a:xfrm>
            <a:off x="1676216" y="5225481"/>
            <a:ext cx="10140501" cy="107608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F7FB077-302A-4257-9197-8B01151B80DE}"/>
              </a:ext>
            </a:extLst>
          </p:cNvPr>
          <p:cNvSpPr/>
          <p:nvPr/>
        </p:nvSpPr>
        <p:spPr>
          <a:xfrm>
            <a:off x="10571406" y="4740388"/>
            <a:ext cx="1490674" cy="6684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Hudson Ct.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BFD46BE-9540-445D-B16C-529BF4142159}"/>
              </a:ext>
            </a:extLst>
          </p:cNvPr>
          <p:cNvSpPr txBox="1"/>
          <p:nvPr/>
        </p:nvSpPr>
        <p:spPr>
          <a:xfrm>
            <a:off x="5980670" y="4922304"/>
            <a:ext cx="2009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!IMPORT </a:t>
            </a:r>
            <a:r>
              <a:rPr lang="en-US" strike="sngStrike" dirty="0" err="1"/>
              <a:t>dr</a:t>
            </a:r>
            <a:r>
              <a:rPr lang="en-US" dirty="0"/>
              <a:t> TORT-3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A4F19FF-22D7-4DD9-856D-A5FC431DF685}"/>
              </a:ext>
            </a:extLst>
          </p:cNvPr>
          <p:cNvSpPr txBox="1"/>
          <p:nvPr/>
        </p:nvSpPr>
        <p:spPr>
          <a:xfrm>
            <a:off x="1480467" y="48178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ABAC1DDC-F092-486C-A00C-998639B503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7593" y="6182617"/>
            <a:ext cx="434520" cy="31445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981A775-4E17-435D-8D86-ED2B623CBA9D}"/>
              </a:ext>
            </a:extLst>
          </p:cNvPr>
          <p:cNvSpPr txBox="1"/>
          <p:nvPr/>
        </p:nvSpPr>
        <p:spPr>
          <a:xfrm>
            <a:off x="7059929" y="6405216"/>
            <a:ext cx="30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HOMICIDE:MAYOR(</a:t>
            </a:r>
            <a:r>
              <a:rPr lang="en-US" strike="sngStrike" dirty="0"/>
              <a:t>dr-</a:t>
            </a:r>
            <a:r>
              <a:rPr lang="en-US" dirty="0"/>
              <a:t>TORT-3)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0C6C4F2D-D25C-43F9-8324-2F0E82BF01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76" y="6063391"/>
            <a:ext cx="1043697" cy="58447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6DF2EDB-69CB-40DB-AD54-64C289E711D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789" y="6179440"/>
            <a:ext cx="241095" cy="343689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8BD2D1D-F67B-4D53-A17B-F9DF957CDEFC}"/>
              </a:ext>
            </a:extLst>
          </p:cNvPr>
          <p:cNvCxnSpPr>
            <a:cxnSpLocks/>
            <a:stCxn id="101" idx="1"/>
          </p:cNvCxnSpPr>
          <p:nvPr/>
        </p:nvCxnSpPr>
        <p:spPr>
          <a:xfrm flipV="1">
            <a:off x="4925920" y="6317960"/>
            <a:ext cx="2101429" cy="1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899CEE8-F32B-41DE-8729-EB9949058D6F}"/>
              </a:ext>
            </a:extLst>
          </p:cNvPr>
          <p:cNvSpPr/>
          <p:nvPr/>
        </p:nvSpPr>
        <p:spPr>
          <a:xfrm>
            <a:off x="4925920" y="6112634"/>
            <a:ext cx="2190474" cy="43112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3CD3BDA-4555-4CBF-B45D-EF2BE32DD4F1}"/>
              </a:ext>
            </a:extLst>
          </p:cNvPr>
          <p:cNvSpPr txBox="1"/>
          <p:nvPr/>
        </p:nvSpPr>
        <p:spPr>
          <a:xfrm>
            <a:off x="7905403" y="6638419"/>
            <a:ext cx="23791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HOMCIE:NANA:MATHEW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Gameboy:Gorhceov.tetris</a:t>
            </a:r>
            <a:r>
              <a:rPr lang="en-US" sz="800" strike="sngStrike" dirty="0"/>
              <a:t>)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F5D9AB1-0A7C-42E0-A8D3-A35D5D632A94}"/>
              </a:ext>
            </a:extLst>
          </p:cNvPr>
          <p:cNvSpPr txBox="1"/>
          <p:nvPr/>
        </p:nvSpPr>
        <p:spPr>
          <a:xfrm>
            <a:off x="7145684" y="6194498"/>
            <a:ext cx="289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Pope.St</a:t>
            </a:r>
            <a:r>
              <a:rPr lang="en-US" dirty="0"/>
              <a:t>. Peter-</a:t>
            </a:r>
            <a:r>
              <a:rPr lang="en-US" dirty="0" err="1"/>
              <a:t>Ording</a:t>
            </a:r>
            <a:r>
              <a:rPr lang="en-US" dirty="0"/>
              <a:t>(</a:t>
            </a:r>
            <a:r>
              <a:rPr lang="en-US" sz="800" strike="sngStrike" dirty="0"/>
              <a:t>DR[] Director</a:t>
            </a:r>
            <a:r>
              <a:rPr lang="en-US" dirty="0"/>
              <a:t>)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0BE769F-A5B0-4B09-872B-7083D50CAFD7}"/>
              </a:ext>
            </a:extLst>
          </p:cNvPr>
          <p:cNvCxnSpPr/>
          <p:nvPr/>
        </p:nvCxnSpPr>
        <p:spPr>
          <a:xfrm flipH="1">
            <a:off x="7454900" y="6379164"/>
            <a:ext cx="1640091" cy="26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A5CCD3D-ADAD-40DA-89AE-A9ACBAAC60A6}"/>
              </a:ext>
            </a:extLst>
          </p:cNvPr>
          <p:cNvSpPr txBox="1"/>
          <p:nvPr/>
        </p:nvSpPr>
        <p:spPr>
          <a:xfrm>
            <a:off x="5018113" y="6190066"/>
            <a:ext cx="19383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Mother:  Joe’s Father is Mayor of St. Peter</a:t>
            </a:r>
          </a:p>
          <a:p>
            <a:r>
              <a:rPr lang="en-US" sz="800" dirty="0"/>
              <a:t>41.?</a:t>
            </a:r>
          </a:p>
        </p:txBody>
      </p: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BDABDD5-205D-4F4A-845D-D07C7C65E2E8}"/>
              </a:ext>
            </a:extLst>
          </p:cNvPr>
          <p:cNvCxnSpPr>
            <a:cxnSpLocks/>
          </p:cNvCxnSpPr>
          <p:nvPr/>
        </p:nvCxnSpPr>
        <p:spPr>
          <a:xfrm>
            <a:off x="5077593" y="6263394"/>
            <a:ext cx="1730980" cy="38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68F695E-2E49-476C-9330-26B6948B0B3A}"/>
              </a:ext>
            </a:extLst>
          </p:cNvPr>
          <p:cNvCxnSpPr/>
          <p:nvPr/>
        </p:nvCxnSpPr>
        <p:spPr>
          <a:xfrm flipV="1">
            <a:off x="5294853" y="6392190"/>
            <a:ext cx="0" cy="104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21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4A2DD5-0716-4F75-9FFE-E3FED542C176}"/>
              </a:ext>
            </a:extLst>
          </p:cNvPr>
          <p:cNvSpPr txBox="1"/>
          <p:nvPr/>
        </p:nvSpPr>
        <p:spPr>
          <a:xfrm>
            <a:off x="5501698" y="6217763"/>
            <a:ext cx="444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Port MIAMI </a:t>
            </a:r>
            <a:r>
              <a:rPr lang="en-US" strike="sngStrike" dirty="0" err="1"/>
              <a:t>thomas</a:t>
            </a:r>
            <a:r>
              <a:rPr lang="en-US" strike="sngStrike" dirty="0"/>
              <a:t>-is-dieter(</a:t>
            </a:r>
            <a:r>
              <a:rPr lang="en-US" strike="sngStrike" dirty="0" err="1"/>
              <a:t>bagley</a:t>
            </a:r>
            <a:r>
              <a:rPr lang="en-US" strike="sngStrike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1EF152-7840-43C9-9B80-2BCCEEC366EB}"/>
              </a:ext>
            </a:extLst>
          </p:cNvPr>
          <p:cNvSpPr txBox="1"/>
          <p:nvPr/>
        </p:nvSpPr>
        <p:spPr>
          <a:xfrm>
            <a:off x="1977240" y="4056103"/>
            <a:ext cx="224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South Africa </a:t>
            </a:r>
            <a:r>
              <a:rPr lang="en-US" dirty="0" err="1"/>
              <a:t>Govment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1188F-B937-4B35-93CC-06821AF3508F}"/>
              </a:ext>
            </a:extLst>
          </p:cNvPr>
          <p:cNvSpPr/>
          <p:nvPr/>
        </p:nvSpPr>
        <p:spPr>
          <a:xfrm>
            <a:off x="1956131" y="3642837"/>
            <a:ext cx="181972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 for Iran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0D9C73-F157-44FE-8897-215926361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56" y="1381125"/>
            <a:ext cx="2190750" cy="21907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ECD1D5A-0BAE-49ED-A703-32FA518A9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81" y="1381125"/>
            <a:ext cx="2085975" cy="21907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CC38C4-CF0B-44B4-ACA5-B8FD606930D4}"/>
              </a:ext>
            </a:extLst>
          </p:cNvPr>
          <p:cNvSpPr txBox="1"/>
          <p:nvPr/>
        </p:nvSpPr>
        <p:spPr>
          <a:xfrm>
            <a:off x="5575300" y="2925544"/>
            <a:ext cx="5726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000.MLK(</a:t>
            </a:r>
            <a:r>
              <a:rPr lang="en-US" strike="sngStrike" dirty="0" err="1"/>
              <a:t>marx.SCRERN.ss</a:t>
            </a:r>
            <a:r>
              <a:rPr lang="en-US" strike="sngStrike" dirty="0"/>
              <a:t>)</a:t>
            </a:r>
          </a:p>
          <a:p>
            <a:r>
              <a:rPr lang="en-US" dirty="0"/>
              <a:t>2010 </a:t>
            </a:r>
            <a:r>
              <a:rPr lang="en-US" dirty="0" err="1"/>
              <a:t>Gorbache</a:t>
            </a:r>
            <a:r>
              <a:rPr lang="en-US" dirty="0"/>
              <a:t>(dell, </a:t>
            </a:r>
            <a:r>
              <a:rPr lang="en-US" dirty="0" err="1"/>
              <a:t>quest.client.vodaphosne</a:t>
            </a:r>
            <a:r>
              <a:rPr lang="en-US" dirty="0"/>
              <a:t>; south </a:t>
            </a:r>
            <a:r>
              <a:rPr lang="en-US" dirty="0" err="1"/>
              <a:t>afirca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1CE471-6D8E-4790-B272-ADB375D17A61}"/>
              </a:ext>
            </a:extLst>
          </p:cNvPr>
          <p:cNvSpPr txBox="1"/>
          <p:nvPr/>
        </p:nvSpPr>
        <p:spPr>
          <a:xfrm>
            <a:off x="1929157" y="4311731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2005-&gt;2010  000</a:t>
            </a:r>
            <a:r>
              <a:rPr lang="en-US" strike="sngStrike" dirty="0"/>
              <a:t>.marx.</a:t>
            </a:r>
            <a:r>
              <a:rPr lang="en-US" dirty="0">
                <a:hlinkClick r:id="rId4" action="ppaction://hlinksldjump"/>
              </a:rPr>
              <a:t>SLIDE-1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D1F0D26-4447-40B4-8A53-DDA2B43F9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261" y="3927041"/>
            <a:ext cx="384690" cy="38469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5467B2-0B84-466E-ACB3-F5AD84D137DB}"/>
              </a:ext>
            </a:extLst>
          </p:cNvPr>
          <p:cNvCxnSpPr/>
          <p:nvPr/>
        </p:nvCxnSpPr>
        <p:spPr>
          <a:xfrm>
            <a:off x="4226317" y="4119386"/>
            <a:ext cx="9171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4205E9B-A9FF-45DD-84DB-EC15492171D0}"/>
              </a:ext>
            </a:extLst>
          </p:cNvPr>
          <p:cNvCxnSpPr/>
          <p:nvPr/>
        </p:nvCxnSpPr>
        <p:spPr>
          <a:xfrm flipV="1">
            <a:off x="330200" y="1098550"/>
            <a:ext cx="2058656" cy="2728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6097CC0-CC5B-4AC2-9FA8-1BFE864E3441}"/>
              </a:ext>
            </a:extLst>
          </p:cNvPr>
          <p:cNvCxnSpPr/>
          <p:nvPr/>
        </p:nvCxnSpPr>
        <p:spPr>
          <a:xfrm flipV="1">
            <a:off x="2287256" y="1157544"/>
            <a:ext cx="2752048" cy="2441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37C4159-603B-42B7-9D2A-8921417AD58E}"/>
              </a:ext>
            </a:extLst>
          </p:cNvPr>
          <p:cNvCxnSpPr/>
          <p:nvPr/>
        </p:nvCxnSpPr>
        <p:spPr>
          <a:xfrm flipH="1">
            <a:off x="2959100" y="3800475"/>
            <a:ext cx="1016000" cy="52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EDCCA7D-544B-4057-89D1-B027E2DA8B6F}"/>
              </a:ext>
            </a:extLst>
          </p:cNvPr>
          <p:cNvSpPr/>
          <p:nvPr/>
        </p:nvSpPr>
        <p:spPr>
          <a:xfrm>
            <a:off x="5039304" y="4011663"/>
            <a:ext cx="27520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0" i="0" strike="sngStrike" dirty="0">
                <a:solidFill>
                  <a:srgbClr val="999999"/>
                </a:solidFill>
                <a:effectLst/>
                <a:latin typeface="canada-type-gibson"/>
              </a:rPr>
              <a:t> a four-year stint in South-Africa where he worked for the South-African government </a:t>
            </a:r>
            <a:endParaRPr lang="en-US" sz="800" strike="sngStrike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77E467CD-066E-4B6C-B579-345662A119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56" y="4099053"/>
            <a:ext cx="502327" cy="50232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E8EAB6D-B7AE-489E-A9A3-3468CC856EDD}"/>
              </a:ext>
            </a:extLst>
          </p:cNvPr>
          <p:cNvSpPr/>
          <p:nvPr/>
        </p:nvSpPr>
        <p:spPr>
          <a:xfrm>
            <a:off x="4424517" y="3244334"/>
            <a:ext cx="17652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quest </a:t>
            </a:r>
            <a:r>
              <a:rPr lang="en-US" sz="900" strike="sngStrike" dirty="0" err="1"/>
              <a:t>emea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ceo</a:t>
            </a:r>
            <a:r>
              <a:rPr lang="en-US" sz="900" strike="sngStrike" dirty="0"/>
              <a:t> Henrik Jorgensen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27EA6E1-6FD1-4C5F-A8E5-5CEDD85287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448" y="4890354"/>
            <a:ext cx="1170611" cy="1827297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65F25E1-74C9-409B-8E1F-F77FFF1701BB}"/>
              </a:ext>
            </a:extLst>
          </p:cNvPr>
          <p:cNvCxnSpPr/>
          <p:nvPr/>
        </p:nvCxnSpPr>
        <p:spPr>
          <a:xfrm flipV="1">
            <a:off x="2565400" y="5016500"/>
            <a:ext cx="2473904" cy="120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C43C423-DF78-4A54-9FFC-B164E05E992F}"/>
              </a:ext>
            </a:extLst>
          </p:cNvPr>
          <p:cNvCxnSpPr/>
          <p:nvPr/>
        </p:nvCxnSpPr>
        <p:spPr>
          <a:xfrm flipV="1">
            <a:off x="817256" y="3780833"/>
            <a:ext cx="502327" cy="1089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F2E3E1C2-59C9-4090-BB54-0B4821638D15}"/>
              </a:ext>
            </a:extLst>
          </p:cNvPr>
          <p:cNvSpPr txBox="1"/>
          <p:nvPr/>
        </p:nvSpPr>
        <p:spPr>
          <a:xfrm>
            <a:off x="5481642" y="5016500"/>
            <a:ext cx="37973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Monitoring 2010 Cyanea/WSAM 2005 </a:t>
            </a:r>
          </a:p>
          <a:p>
            <a:r>
              <a:rPr lang="en-US" dirty="0"/>
              <a:t> - King Arthur</a:t>
            </a:r>
          </a:p>
          <a:p>
            <a:r>
              <a:rPr lang="en-US" dirty="0"/>
              <a:t> - South Africa; Donovan </a:t>
            </a:r>
            <a:r>
              <a:rPr lang="en-US" dirty="0" err="1"/>
              <a:t>Stevnews</a:t>
            </a:r>
            <a:r>
              <a:rPr lang="en-US" dirty="0"/>
              <a:t> </a:t>
            </a:r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87750C35-7F7B-48CC-8B6C-5D35F3EC5017}"/>
              </a:ext>
            </a:extLst>
          </p:cNvPr>
          <p:cNvSpPr/>
          <p:nvPr/>
        </p:nvSpPr>
        <p:spPr>
          <a:xfrm rot="5400000">
            <a:off x="9221811" y="4952454"/>
            <a:ext cx="740560" cy="1201263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D84876D-5DFD-43E4-9A9D-FBBE37F76812}"/>
              </a:ext>
            </a:extLst>
          </p:cNvPr>
          <p:cNvCxnSpPr>
            <a:stCxn id="48" idx="2"/>
          </p:cNvCxnSpPr>
          <p:nvPr/>
        </p:nvCxnSpPr>
        <p:spPr>
          <a:xfrm>
            <a:off x="8991460" y="5182806"/>
            <a:ext cx="52551" cy="1305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7121991-C987-4AEB-86C5-8E93DA7528CA}"/>
              </a:ext>
            </a:extLst>
          </p:cNvPr>
          <p:cNvSpPr txBox="1"/>
          <p:nvPr/>
        </p:nvSpPr>
        <p:spPr>
          <a:xfrm>
            <a:off x="9613900" y="4681063"/>
            <a:ext cx="13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Polic</a:t>
            </a:r>
            <a:r>
              <a:rPr lang="en-US" dirty="0"/>
              <a:t> Sirens: </a:t>
            </a:r>
          </a:p>
        </p:txBody>
      </p:sp>
      <p:pic>
        <p:nvPicPr>
          <p:cNvPr id="1026" name="Picture 2" descr="Visa requirements for United States citizens - Wikipedia">
            <a:extLst>
              <a:ext uri="{FF2B5EF4-FFF2-40B4-BE49-F238E27FC236}">
                <a16:creationId xmlns:a16="http://schemas.microsoft.com/office/drawing/2014/main" id="{20B23044-2967-4A67-B279-AC848372D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2575" y="5182805"/>
            <a:ext cx="855557" cy="120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5F83D87B-8D0F-4F8F-AE22-C3562F2C8767}"/>
              </a:ext>
            </a:extLst>
          </p:cNvPr>
          <p:cNvSpPr/>
          <p:nvPr/>
        </p:nvSpPr>
        <p:spPr>
          <a:xfrm>
            <a:off x="201281" y="1485900"/>
            <a:ext cx="4472319" cy="199745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12AA2D6-AEE8-4FCC-9819-FB1EC49227ED}"/>
              </a:ext>
            </a:extLst>
          </p:cNvPr>
          <p:cNvSpPr/>
          <p:nvPr/>
        </p:nvSpPr>
        <p:spPr>
          <a:xfrm>
            <a:off x="3124200" y="4760723"/>
            <a:ext cx="1483874" cy="1997454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6EAFD87-BC5E-4D70-A79D-9084A26929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7088" y="5171825"/>
            <a:ext cx="855557" cy="12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74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AE02D1-C072-4A45-8CB9-C0CE3E2B611B}"/>
              </a:ext>
            </a:extLst>
          </p:cNvPr>
          <p:cNvSpPr/>
          <p:nvPr/>
        </p:nvSpPr>
        <p:spPr>
          <a:xfrm>
            <a:off x="9791662" y="2125362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solidFill>
                  <a:srgbClr val="202124"/>
                </a:solidFill>
                <a:effectLst/>
                <a:latin typeface="Roboto"/>
                <a:hlinkClick r:id="rId2"/>
              </a:rPr>
              <a:t>Jürgen Ritter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E11DFC-45E2-4E10-99AC-3B69BF53B1D6}"/>
              </a:ext>
            </a:extLst>
          </p:cNvPr>
          <p:cNvSpPr txBox="1"/>
          <p:nvPr/>
        </p:nvSpPr>
        <p:spPr>
          <a:xfrm>
            <a:off x="4732638" y="2125362"/>
            <a:ext cx="4190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41.HOCME:MAYRO </a:t>
            </a:r>
            <a:r>
              <a:rPr lang="en-US" strike="sngStrike" dirty="0"/>
              <a:t>mayors son </a:t>
            </a:r>
            <a:r>
              <a:rPr lang="en-US" dirty="0"/>
              <a:t>CIVIL CODE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39AD72-4630-45A2-B258-96A65B742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742" y="1871878"/>
            <a:ext cx="876300" cy="876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CB12D5-796B-4208-818A-F7B379CB2B6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639F96-390E-426B-B147-66DB5A3E2625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2984B2-172D-45ED-AD71-0D047978A6D4}"/>
              </a:ext>
            </a:extLst>
          </p:cNvPr>
          <p:cNvSpPr/>
          <p:nvPr/>
        </p:nvSpPr>
        <p:spPr>
          <a:xfrm>
            <a:off x="258196" y="1687212"/>
            <a:ext cx="387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https://www.fortworthtexas.gov/Home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516592-D247-4640-8E19-93BD9622F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7742" y="3001662"/>
            <a:ext cx="962025" cy="1238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F45AD6B-40F6-4381-98CE-DA496DFCF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71" y="2975664"/>
            <a:ext cx="1310760" cy="13107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0532B1-A1BB-4CD2-9AFD-6D85AEAA430C}"/>
              </a:ext>
            </a:extLst>
          </p:cNvPr>
          <p:cNvSpPr/>
          <p:nvPr/>
        </p:nvSpPr>
        <p:spPr>
          <a:xfrm>
            <a:off x="4843850" y="3182637"/>
            <a:ext cx="6067166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65A0E6-9060-41C7-A948-39EDBFF16FBB}"/>
              </a:ext>
            </a:extLst>
          </p:cNvPr>
          <p:cNvSpPr/>
          <p:nvPr/>
        </p:nvSpPr>
        <p:spPr>
          <a:xfrm>
            <a:off x="9182166" y="1985622"/>
            <a:ext cx="1623752" cy="8763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4F56F61-8A6A-48C3-A2D8-8E2FA4F71D16}"/>
              </a:ext>
            </a:extLst>
          </p:cNvPr>
          <p:cNvCxnSpPr/>
          <p:nvPr/>
        </p:nvCxnSpPr>
        <p:spPr>
          <a:xfrm>
            <a:off x="457200" y="2748178"/>
            <a:ext cx="3398108" cy="1310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E7A366-95B1-4348-BFC9-5759B66861A2}"/>
              </a:ext>
            </a:extLst>
          </p:cNvPr>
          <p:cNvCxnSpPr>
            <a:cxnSpLocks/>
          </p:cNvCxnSpPr>
          <p:nvPr/>
        </p:nvCxnSpPr>
        <p:spPr>
          <a:xfrm flipV="1">
            <a:off x="617838" y="4058937"/>
            <a:ext cx="3237470" cy="47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7355405-5CAD-4FA2-9E0A-3BE480EDB6E7}"/>
              </a:ext>
            </a:extLst>
          </p:cNvPr>
          <p:cNvSpPr txBox="1"/>
          <p:nvPr/>
        </p:nvSpPr>
        <p:spPr>
          <a:xfrm>
            <a:off x="321275" y="2357993"/>
            <a:ext cx="395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dr</a:t>
            </a:r>
            <a:endParaRPr lang="en-US" strike="sngStrik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F5F9439-F8F8-4552-A54C-07F7651F5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5820" y="4916291"/>
            <a:ext cx="1780867" cy="7219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373681-5A66-4BE5-B630-B1DFBF33FD08}"/>
              </a:ext>
            </a:extLst>
          </p:cNvPr>
          <p:cNvSpPr txBox="1"/>
          <p:nvPr/>
        </p:nvSpPr>
        <p:spPr>
          <a:xfrm>
            <a:off x="0" y="2134588"/>
            <a:ext cx="1887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ATOMCLOCK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FF3825-3B58-480E-97C2-47448E416222}"/>
              </a:ext>
            </a:extLst>
          </p:cNvPr>
          <p:cNvSpPr/>
          <p:nvPr/>
        </p:nvSpPr>
        <p:spPr>
          <a:xfrm>
            <a:off x="3192521" y="4239912"/>
            <a:ext cx="1887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2016 ATOMCLOCK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2FFCAD-3949-4852-91FC-E8AB776091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679" y="3236440"/>
            <a:ext cx="688210" cy="89901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B6F8DC3-CAA7-440E-9902-386F6C953011}"/>
              </a:ext>
            </a:extLst>
          </p:cNvPr>
          <p:cNvCxnSpPr/>
          <p:nvPr/>
        </p:nvCxnSpPr>
        <p:spPr>
          <a:xfrm flipV="1">
            <a:off x="815546" y="3403557"/>
            <a:ext cx="1538293" cy="562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1554F57-6F7E-41AE-87E2-EAC71EA20646}"/>
              </a:ext>
            </a:extLst>
          </p:cNvPr>
          <p:cNvSpPr txBox="1"/>
          <p:nvPr/>
        </p:nvSpPr>
        <p:spPr>
          <a:xfrm>
            <a:off x="1103759" y="4575551"/>
            <a:ext cx="144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MAYOR’S Son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22EA976-96BC-45D9-B18C-FBE9621396C0}"/>
              </a:ext>
            </a:extLst>
          </p:cNvPr>
          <p:cNvCxnSpPr>
            <a:cxnSpLocks/>
          </p:cNvCxnSpPr>
          <p:nvPr/>
        </p:nvCxnSpPr>
        <p:spPr>
          <a:xfrm>
            <a:off x="1232749" y="4854071"/>
            <a:ext cx="1813938" cy="1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C06E027-14B3-4CE3-9963-2F80E32A2953}"/>
              </a:ext>
            </a:extLst>
          </p:cNvPr>
          <p:cNvSpPr txBox="1"/>
          <p:nvPr/>
        </p:nvSpPr>
        <p:spPr>
          <a:xfrm>
            <a:off x="4604123" y="1261504"/>
            <a:ext cx="273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30Y  CHECKPOINT CHARLIE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56B5196-34DB-44D1-B628-24C058C99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183" y="1540518"/>
            <a:ext cx="409575" cy="6191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D8E6EBA-DAC8-4DFD-8F32-ED1F38B660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14" y="1582910"/>
            <a:ext cx="638902" cy="63890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8BFD8D0-27B8-4BF9-9D44-135FE67CEE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525" y="1677639"/>
            <a:ext cx="358042" cy="53804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DC18B7-06FD-4133-88A0-56D9B8C2D806}"/>
              </a:ext>
            </a:extLst>
          </p:cNvPr>
          <p:cNvSpPr txBox="1"/>
          <p:nvPr/>
        </p:nvSpPr>
        <p:spPr>
          <a:xfrm>
            <a:off x="7624119" y="1540518"/>
            <a:ext cx="2020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!POT(DAM) Son of 0.1 </a:t>
            </a:r>
            <a:r>
              <a:rPr lang="en-US" sz="800" strike="sngStrike" dirty="0" err="1"/>
              <a:t>Lifes</a:t>
            </a:r>
            <a:r>
              <a:rPr lang="en-US" sz="800" strike="sngStrike" dirty="0"/>
              <a:t> a Bitch --Mother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A8021E7-8BF9-46D9-AD72-B39822DDCED3}"/>
              </a:ext>
            </a:extLst>
          </p:cNvPr>
          <p:cNvCxnSpPr/>
          <p:nvPr/>
        </p:nvCxnSpPr>
        <p:spPr>
          <a:xfrm>
            <a:off x="518983" y="1518856"/>
            <a:ext cx="11528855" cy="21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D7CB2FF-E8A3-43FC-B053-1DB832CF9854}"/>
              </a:ext>
            </a:extLst>
          </p:cNvPr>
          <p:cNvCxnSpPr/>
          <p:nvPr/>
        </p:nvCxnSpPr>
        <p:spPr>
          <a:xfrm>
            <a:off x="4732638" y="1630836"/>
            <a:ext cx="2095221" cy="679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926BE9F-86B2-42B6-9C06-42973201D137}"/>
              </a:ext>
            </a:extLst>
          </p:cNvPr>
          <p:cNvSpPr txBox="1"/>
          <p:nvPr/>
        </p:nvSpPr>
        <p:spPr>
          <a:xfrm>
            <a:off x="7290546" y="1245710"/>
            <a:ext cx="176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ATOMBOMB(DR)</a:t>
            </a:r>
          </a:p>
        </p:txBody>
      </p:sp>
    </p:spTree>
    <p:extLst>
      <p:ext uri="{BB962C8B-B14F-4D97-AF65-F5344CB8AC3E}">
        <p14:creationId xmlns:p14="http://schemas.microsoft.com/office/powerpoint/2010/main" val="1114761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BFEE626-0C3E-4252-81B4-8C629B1FE4E8}"/>
              </a:ext>
            </a:extLst>
          </p:cNvPr>
          <p:cNvSpPr/>
          <p:nvPr/>
        </p:nvSpPr>
        <p:spPr>
          <a:xfrm>
            <a:off x="4742247" y="2091116"/>
            <a:ext cx="3886200" cy="15366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4BCEEFC-0F22-4019-9A20-8995D3BBCC82}"/>
              </a:ext>
            </a:extLst>
          </p:cNvPr>
          <p:cNvSpPr/>
          <p:nvPr/>
        </p:nvSpPr>
        <p:spPr>
          <a:xfrm>
            <a:off x="5939366" y="2460448"/>
            <a:ext cx="24270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FRA to IKA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2D3D7B-2B2B-49FF-853B-EF8E73E97AB3}"/>
              </a:ext>
            </a:extLst>
          </p:cNvPr>
          <p:cNvSpPr/>
          <p:nvPr/>
        </p:nvSpPr>
        <p:spPr>
          <a:xfrm>
            <a:off x="4958147" y="2275782"/>
            <a:ext cx="279400" cy="11234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EFB4BE5-7464-44B8-80A4-63528158FB38}"/>
              </a:ext>
            </a:extLst>
          </p:cNvPr>
          <p:cNvCxnSpPr>
            <a:cxnSpLocks/>
          </p:cNvCxnSpPr>
          <p:nvPr/>
        </p:nvCxnSpPr>
        <p:spPr>
          <a:xfrm flipV="1">
            <a:off x="4777028" y="2460447"/>
            <a:ext cx="61429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467E59-FBDF-47BB-AB55-68356DF86DBA}"/>
              </a:ext>
            </a:extLst>
          </p:cNvPr>
          <p:cNvCxnSpPr>
            <a:cxnSpLocks/>
          </p:cNvCxnSpPr>
          <p:nvPr/>
        </p:nvCxnSpPr>
        <p:spPr>
          <a:xfrm flipV="1">
            <a:off x="4929428" y="2612847"/>
            <a:ext cx="61429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B651F5-E8EB-4060-A9DA-99FEB32978D6}"/>
              </a:ext>
            </a:extLst>
          </p:cNvPr>
          <p:cNvCxnSpPr>
            <a:cxnSpLocks/>
          </p:cNvCxnSpPr>
          <p:nvPr/>
        </p:nvCxnSpPr>
        <p:spPr>
          <a:xfrm flipV="1">
            <a:off x="4825766" y="2563071"/>
            <a:ext cx="61429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AC1CB8A-FD4F-48CF-B8FC-FB31839B6F0B}"/>
              </a:ext>
            </a:extLst>
          </p:cNvPr>
          <p:cNvCxnSpPr>
            <a:cxnSpLocks/>
          </p:cNvCxnSpPr>
          <p:nvPr/>
        </p:nvCxnSpPr>
        <p:spPr>
          <a:xfrm flipV="1">
            <a:off x="5234228" y="2917647"/>
            <a:ext cx="61429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DB2ADBF-69F5-48B7-B6BB-71EA94E26AE2}"/>
              </a:ext>
            </a:extLst>
          </p:cNvPr>
          <p:cNvCxnSpPr>
            <a:cxnSpLocks/>
          </p:cNvCxnSpPr>
          <p:nvPr/>
        </p:nvCxnSpPr>
        <p:spPr>
          <a:xfrm flipV="1">
            <a:off x="4777028" y="2492192"/>
            <a:ext cx="614294" cy="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E5D326D-637B-4C5A-B4CC-D6FD5979AB52}"/>
              </a:ext>
            </a:extLst>
          </p:cNvPr>
          <p:cNvSpPr txBox="1"/>
          <p:nvPr/>
        </p:nvSpPr>
        <p:spPr>
          <a:xfrm>
            <a:off x="5963034" y="2345031"/>
            <a:ext cx="14446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Quest Software Consultant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318D76-2FEE-47A4-88C5-621C84D63695}"/>
              </a:ext>
            </a:extLst>
          </p:cNvPr>
          <p:cNvSpPr txBox="1"/>
          <p:nvPr/>
        </p:nvSpPr>
        <p:spPr>
          <a:xfrm>
            <a:off x="4636434" y="1248013"/>
            <a:ext cx="64569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SALES: </a:t>
            </a:r>
            <a:r>
              <a:rPr lang="en-US" sz="4400" b="1" strike="sngStrike" dirty="0"/>
              <a:t>toad(</a:t>
            </a:r>
            <a:r>
              <a:rPr lang="en-US" sz="4400" b="1" strike="sngStrike" dirty="0" err="1"/>
              <a:t>tranl</a:t>
            </a:r>
            <a:r>
              <a:rPr lang="en-US" sz="4400" b="1" strike="sngStrike" dirty="0"/>
              <a:t>) DEAD or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879CD55-1963-40F3-B114-F4A845F50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42" y="1363631"/>
            <a:ext cx="1758678" cy="21983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D460E0-FB58-45FF-82A4-AC61D2648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081" y="1355364"/>
            <a:ext cx="1465806" cy="2089554"/>
          </a:xfrm>
          <a:prstGeom prst="rect">
            <a:avLst/>
          </a:prstGeom>
        </p:spPr>
      </p:pic>
      <p:pic>
        <p:nvPicPr>
          <p:cNvPr id="38" name="Picture 2" descr="Visa requirements for United States citizens - Wikipedia">
            <a:extLst>
              <a:ext uri="{FF2B5EF4-FFF2-40B4-BE49-F238E27FC236}">
                <a16:creationId xmlns:a16="http://schemas.microsoft.com/office/drawing/2014/main" id="{5021872A-F5BF-40E5-9F9B-330F89E90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375" y="3862004"/>
            <a:ext cx="1351512" cy="1909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2CAF342-7161-4E25-BB2A-DECC163D18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87" y="3834191"/>
            <a:ext cx="1529931" cy="199855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D3A810F-70AA-4F76-BC61-48E7C0BF6E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4845" y="3453142"/>
            <a:ext cx="426842" cy="64546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522C445-BFCE-4A0C-9FD8-0AF47860D5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097" y="3399216"/>
            <a:ext cx="441469" cy="66220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96F4334-2539-4429-B572-7E7C564EAF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843" y="3399216"/>
            <a:ext cx="584200" cy="86995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B645235-70D4-46DB-9A47-A27E9164543B}"/>
              </a:ext>
            </a:extLst>
          </p:cNvPr>
          <p:cNvSpPr/>
          <p:nvPr/>
        </p:nvSpPr>
        <p:spPr>
          <a:xfrm>
            <a:off x="9029700" y="3561979"/>
            <a:ext cx="2263358" cy="4258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9909729-BE5F-4670-97F8-4791A5A2F84A}"/>
              </a:ext>
            </a:extLst>
          </p:cNvPr>
          <p:cNvSpPr txBox="1"/>
          <p:nvPr/>
        </p:nvSpPr>
        <p:spPr>
          <a:xfrm>
            <a:off x="9829800" y="4838700"/>
            <a:ext cx="2274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Sirents</a:t>
            </a:r>
            <a:r>
              <a:rPr lang="en-US" dirty="0"/>
              <a:t>: 4:53PM</a:t>
            </a:r>
          </a:p>
          <a:p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5BE544-A833-48FB-B190-3DCC808E8129}"/>
              </a:ext>
            </a:extLst>
          </p:cNvPr>
          <p:cNvSpPr/>
          <p:nvPr/>
        </p:nvSpPr>
        <p:spPr>
          <a:xfrm>
            <a:off x="8953538" y="4387334"/>
            <a:ext cx="3190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FBI:WMD for Iran and Germany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D8A8ED6-9818-4480-A3AF-985FE235EC3D}"/>
              </a:ext>
            </a:extLst>
          </p:cNvPr>
          <p:cNvCxnSpPr/>
          <p:nvPr/>
        </p:nvCxnSpPr>
        <p:spPr>
          <a:xfrm flipV="1">
            <a:off x="5848522" y="1701800"/>
            <a:ext cx="3181178" cy="2396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2D96A8DD-1F92-4243-B3AB-4BC7807C65AD}"/>
              </a:ext>
            </a:extLst>
          </p:cNvPr>
          <p:cNvSpPr txBox="1"/>
          <p:nvPr/>
        </p:nvSpPr>
        <p:spPr>
          <a:xfrm>
            <a:off x="4711376" y="351402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24F35CC-F510-4E3D-92C6-EE920097C6E4}"/>
              </a:ext>
            </a:extLst>
          </p:cNvPr>
          <p:cNvSpPr/>
          <p:nvPr/>
        </p:nvSpPr>
        <p:spPr>
          <a:xfrm>
            <a:off x="9264845" y="1971862"/>
            <a:ext cx="2185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Oracle Frog Software</a:t>
            </a:r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2D27269-1BF9-4983-BA91-07E5F8661E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1330" y="1962830"/>
            <a:ext cx="1830332" cy="874621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412787E-CE6B-4641-B049-25AC8FC1F39F}"/>
              </a:ext>
            </a:extLst>
          </p:cNvPr>
          <p:cNvCxnSpPr/>
          <p:nvPr/>
        </p:nvCxnSpPr>
        <p:spPr>
          <a:xfrm flipV="1">
            <a:off x="9085647" y="1394663"/>
            <a:ext cx="1050328" cy="638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24BC483A-5FB2-43B6-9272-5D0444861C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8374" y="3834191"/>
            <a:ext cx="3530007" cy="1953756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7BEB8C1A-F784-4640-9DAF-2EF14EBA2BE9}"/>
              </a:ext>
            </a:extLst>
          </p:cNvPr>
          <p:cNvSpPr/>
          <p:nvPr/>
        </p:nvSpPr>
        <p:spPr>
          <a:xfrm>
            <a:off x="4752562" y="58327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b="0" i="0" dirty="0">
                <a:solidFill>
                  <a:srgbClr val="666666"/>
                </a:solidFill>
                <a:effectLst/>
                <a:latin typeface="Open Sans"/>
              </a:rPr>
              <a:t>Level 4: Do Not Travel</a:t>
            </a: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39CBC0-4AA1-4037-8F59-2852977EE0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42" y="1495424"/>
            <a:ext cx="1897057" cy="2824965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FF49D30-949C-4813-9524-4740F79DD329}"/>
              </a:ext>
            </a:extLst>
          </p:cNvPr>
          <p:cNvCxnSpPr>
            <a:cxnSpLocks/>
          </p:cNvCxnSpPr>
          <p:nvPr/>
        </p:nvCxnSpPr>
        <p:spPr>
          <a:xfrm flipV="1">
            <a:off x="668232" y="1495424"/>
            <a:ext cx="2264517" cy="28249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63D03F3-5F46-41DE-9BD9-D02615621BBE}"/>
              </a:ext>
            </a:extLst>
          </p:cNvPr>
          <p:cNvSpPr/>
          <p:nvPr/>
        </p:nvSpPr>
        <p:spPr>
          <a:xfrm>
            <a:off x="4711700" y="2197100"/>
            <a:ext cx="990600" cy="749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08C2E3C-7131-4237-9AC6-E4A95BEFF931}"/>
              </a:ext>
            </a:extLst>
          </p:cNvPr>
          <p:cNvSpPr/>
          <p:nvPr/>
        </p:nvSpPr>
        <p:spPr>
          <a:xfrm>
            <a:off x="5257800" y="2463800"/>
            <a:ext cx="990600" cy="85090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A976DA1-BFD5-4831-A9A2-641C2DA2B38B}"/>
              </a:ext>
            </a:extLst>
          </p:cNvPr>
          <p:cNvCxnSpPr/>
          <p:nvPr/>
        </p:nvCxnSpPr>
        <p:spPr>
          <a:xfrm>
            <a:off x="4394200" y="2463800"/>
            <a:ext cx="2095502" cy="7493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8EB343D-04D6-4067-AD5F-E5EA970C17CC}"/>
              </a:ext>
            </a:extLst>
          </p:cNvPr>
          <p:cNvSpPr/>
          <p:nvPr/>
        </p:nvSpPr>
        <p:spPr>
          <a:xfrm>
            <a:off x="4229100" y="2044700"/>
            <a:ext cx="2400300" cy="1384300"/>
          </a:xfrm>
          <a:prstGeom prst="rect">
            <a:avLst/>
          </a:prstGeom>
          <a:solidFill>
            <a:schemeClr val="bg1">
              <a:alpha val="89804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BF2EF8-6689-47D4-9E6F-2F8ABC0AB2FE}"/>
              </a:ext>
            </a:extLst>
          </p:cNvPr>
          <p:cNvSpPr txBox="1"/>
          <p:nvPr/>
        </p:nvSpPr>
        <p:spPr>
          <a:xfrm>
            <a:off x="4229100" y="1675368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Studio Line, Studio 54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2A833D4-F9FB-4852-A437-C25376A6D61E}"/>
              </a:ext>
            </a:extLst>
          </p:cNvPr>
          <p:cNvCxnSpPr/>
          <p:nvPr/>
        </p:nvCxnSpPr>
        <p:spPr>
          <a:xfrm>
            <a:off x="4076700" y="1860034"/>
            <a:ext cx="2552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FF76038-A2BC-47BD-B10B-5BD65068D7DE}"/>
              </a:ext>
            </a:extLst>
          </p:cNvPr>
          <p:cNvSpPr txBox="1"/>
          <p:nvPr/>
        </p:nvSpPr>
        <p:spPr>
          <a:xfrm>
            <a:off x="7175500" y="2300069"/>
            <a:ext cx="5447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Studio Line: </a:t>
            </a:r>
            <a:r>
              <a:rPr lang="en-US" dirty="0" err="1"/>
              <a:t>WWI.</a:t>
            </a:r>
            <a:r>
              <a:rPr lang="en-US" strike="sngStrike" dirty="0" err="1"/>
              <a:t>”tootsie</a:t>
            </a:r>
            <a:r>
              <a:rPr lang="en-US" strike="sngStrike" dirty="0"/>
              <a:t>”: Stew, Stew – </a:t>
            </a:r>
            <a:r>
              <a:rPr lang="en-US" strike="sngStrike" dirty="0" err="1"/>
              <a:t>Studioline</a:t>
            </a:r>
            <a:endParaRPr lang="en-US" strike="sngStrike" dirty="0"/>
          </a:p>
          <a:p>
            <a:r>
              <a:rPr lang="en-US" dirty="0"/>
              <a:t>			</a:t>
            </a:r>
            <a:r>
              <a:rPr lang="en-US" strike="sngStrike" dirty="0"/>
              <a:t>Stew, Ste </a:t>
            </a:r>
            <a:r>
              <a:rPr lang="en-US" strike="sngStrike" dirty="0" err="1"/>
              <a:t>Sstuo</a:t>
            </a:r>
            <a:r>
              <a:rPr lang="en-US" strike="sngStrike" dirty="0"/>
              <a:t> form Loreal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B2B959-6D6B-47F0-B68A-18DDCADCC2F6}"/>
              </a:ext>
            </a:extLst>
          </p:cNvPr>
          <p:cNvSpPr/>
          <p:nvPr/>
        </p:nvSpPr>
        <p:spPr>
          <a:xfrm>
            <a:off x="7439235" y="3244334"/>
            <a:ext cx="3506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VIRGINA: </a:t>
            </a:r>
            <a:r>
              <a:rPr lang="en-US" strike="sngStrike" dirty="0"/>
              <a:t>Studio 54:  Dumb cowboy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A6310D-017B-4B75-98B4-72AAB31DA52C}"/>
              </a:ext>
            </a:extLst>
          </p:cNvPr>
          <p:cNvSpPr txBox="1"/>
          <p:nvPr/>
        </p:nvSpPr>
        <p:spPr>
          <a:xfrm>
            <a:off x="6774208" y="2946400"/>
            <a:ext cx="164589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Krieg Strasse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6FD010A-E305-487D-AC98-676626FAB0D6}"/>
              </a:ext>
            </a:extLst>
          </p:cNvPr>
          <p:cNvSpPr/>
          <p:nvPr/>
        </p:nvSpPr>
        <p:spPr>
          <a:xfrm>
            <a:off x="761524" y="1495424"/>
            <a:ext cx="2225289" cy="2936874"/>
          </a:xfrm>
          <a:prstGeom prst="rect">
            <a:avLst/>
          </a:prstGeom>
          <a:solidFill>
            <a:srgbClr val="FCD9FF">
              <a:alpha val="81961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82D31AA-C1BE-4327-AC2B-A74DBEE499EF}"/>
              </a:ext>
            </a:extLst>
          </p:cNvPr>
          <p:cNvCxnSpPr/>
          <p:nvPr/>
        </p:nvCxnSpPr>
        <p:spPr>
          <a:xfrm flipV="1">
            <a:off x="7010400" y="3048000"/>
            <a:ext cx="749300" cy="3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2B67C8-9D10-472D-8904-6DDED2F0D914}"/>
              </a:ext>
            </a:extLst>
          </p:cNvPr>
          <p:cNvSpPr txBox="1"/>
          <p:nvPr/>
        </p:nvSpPr>
        <p:spPr>
          <a:xfrm>
            <a:off x="7958533" y="2915622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</a:t>
            </a:r>
          </a:p>
        </p:txBody>
      </p:sp>
    </p:spTree>
    <p:extLst>
      <p:ext uri="{BB962C8B-B14F-4D97-AF65-F5344CB8AC3E}">
        <p14:creationId xmlns:p14="http://schemas.microsoft.com/office/powerpoint/2010/main" val="1677650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4A2DD5-0716-4F75-9FFE-E3FED542C176}"/>
              </a:ext>
            </a:extLst>
          </p:cNvPr>
          <p:cNvSpPr txBox="1"/>
          <p:nvPr/>
        </p:nvSpPr>
        <p:spPr>
          <a:xfrm>
            <a:off x="4241800" y="3785453"/>
            <a:ext cx="4693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IMPPORT Port MIAIAM </a:t>
            </a:r>
            <a:r>
              <a:rPr lang="en-US" strike="sngStrike" dirty="0" err="1"/>
              <a:t>thomas</a:t>
            </a:r>
            <a:r>
              <a:rPr lang="en-US" strike="sngStrike" dirty="0"/>
              <a:t>-is-dieter(</a:t>
            </a:r>
            <a:r>
              <a:rPr lang="en-US" strike="sngStrike" dirty="0" err="1"/>
              <a:t>bagley</a:t>
            </a:r>
            <a:r>
              <a:rPr lang="en-US" strike="sngStrike" dirty="0"/>
              <a:t>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DFAA51-C41B-489A-8367-09E79BDB20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399" y="2451099"/>
            <a:ext cx="676275" cy="67627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F3B25C5-BA9F-433F-885D-06175E5086C4}"/>
              </a:ext>
            </a:extLst>
          </p:cNvPr>
          <p:cNvCxnSpPr/>
          <p:nvPr/>
        </p:nvCxnSpPr>
        <p:spPr>
          <a:xfrm flipV="1">
            <a:off x="1892300" y="2451100"/>
            <a:ext cx="2057400" cy="1334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CAA2EE-52A5-40CD-B905-4CD7AB75A7D9}"/>
              </a:ext>
            </a:extLst>
          </p:cNvPr>
          <p:cNvCxnSpPr/>
          <p:nvPr/>
        </p:nvCxnSpPr>
        <p:spPr>
          <a:xfrm flipV="1">
            <a:off x="5080000" y="2908300"/>
            <a:ext cx="1168400" cy="134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7A78E6-CC86-4850-AD8B-5C60F072C6B0}"/>
              </a:ext>
            </a:extLst>
          </p:cNvPr>
          <p:cNvSpPr txBox="1"/>
          <p:nvPr/>
        </p:nvSpPr>
        <p:spPr>
          <a:xfrm>
            <a:off x="482600" y="186690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578068-3C66-455F-AF2D-1CD56194932F}"/>
              </a:ext>
            </a:extLst>
          </p:cNvPr>
          <p:cNvSpPr txBox="1"/>
          <p:nvPr/>
        </p:nvSpPr>
        <p:spPr>
          <a:xfrm>
            <a:off x="304800" y="5892800"/>
            <a:ext cx="2158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Polic</a:t>
            </a:r>
            <a:r>
              <a:rPr lang="en-US" dirty="0"/>
              <a:t> </a:t>
            </a:r>
            <a:r>
              <a:rPr lang="en-US" dirty="0" err="1"/>
              <a:t>Sirenst</a:t>
            </a:r>
            <a:r>
              <a:rPr lang="en-US" dirty="0"/>
              <a:t>: 5:04PM</a:t>
            </a:r>
          </a:p>
        </p:txBody>
      </p:sp>
    </p:spTree>
    <p:extLst>
      <p:ext uri="{BB962C8B-B14F-4D97-AF65-F5344CB8AC3E}">
        <p14:creationId xmlns:p14="http://schemas.microsoft.com/office/powerpoint/2010/main" val="2352137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>
            <a:extLst>
              <a:ext uri="{FF2B5EF4-FFF2-40B4-BE49-F238E27FC236}">
                <a16:creationId xmlns:a16="http://schemas.microsoft.com/office/drawing/2014/main" id="{C9CA01EA-64BA-4993-B556-F39EA82AF7B6}"/>
              </a:ext>
            </a:extLst>
          </p:cNvPr>
          <p:cNvSpPr/>
          <p:nvPr/>
        </p:nvSpPr>
        <p:spPr>
          <a:xfrm>
            <a:off x="12001500" y="5583795"/>
            <a:ext cx="304800" cy="678337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90743B9-3980-4053-975D-CD393A83ADA2}"/>
              </a:ext>
            </a:extLst>
          </p:cNvPr>
          <p:cNvSpPr/>
          <p:nvPr/>
        </p:nvSpPr>
        <p:spPr>
          <a:xfrm>
            <a:off x="1725613" y="5282381"/>
            <a:ext cx="100046" cy="6104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22B1BA-C489-4E90-8B1E-1FA921A5E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937" y="3474480"/>
            <a:ext cx="942975" cy="1314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607459-847E-4204-956F-E96399205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812" y="1930400"/>
            <a:ext cx="2619375" cy="17430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81AC7B-79F9-44D6-9DCD-3F0443D19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187" y="1930400"/>
            <a:ext cx="2619375" cy="33519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E74E6CF-2DF4-4461-9148-5E337E90AAC4}"/>
              </a:ext>
            </a:extLst>
          </p:cNvPr>
          <p:cNvSpPr txBox="1"/>
          <p:nvPr/>
        </p:nvSpPr>
        <p:spPr>
          <a:xfrm>
            <a:off x="3563937" y="2371025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Morris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4C9DDA-5C8E-427B-B76C-68E2C35511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367" y="2564701"/>
            <a:ext cx="942975" cy="4744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331E80F-6517-42BC-AC6E-ACE58073B7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53" y="1274205"/>
            <a:ext cx="2076450" cy="22002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7D7B4F-BADC-4EF7-9F1E-80F386B3BC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82" y="3516785"/>
            <a:ext cx="1217431" cy="11032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550D91-DAB8-417B-BACE-A0B2775FF3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3865005"/>
            <a:ext cx="2466975" cy="18478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1724749-FDAB-4A42-9251-738C705AC8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24" y="1373187"/>
            <a:ext cx="1133475" cy="111442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7B3B9C2-00C9-4B4D-BC3C-D788F0CC13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2468" y="4931902"/>
            <a:ext cx="904762" cy="1561905"/>
          </a:xfrm>
          <a:prstGeom prst="rect">
            <a:avLst/>
          </a:prstGeom>
        </p:spPr>
      </p:pic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357EADEB-9F31-4D60-A48D-B69C3777FD60}"/>
              </a:ext>
            </a:extLst>
          </p:cNvPr>
          <p:cNvSpPr/>
          <p:nvPr/>
        </p:nvSpPr>
        <p:spPr>
          <a:xfrm>
            <a:off x="1373278" y="4318000"/>
            <a:ext cx="850810" cy="1265795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CEFE373-E1EC-442F-B288-F682807C0F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04" y="5031590"/>
            <a:ext cx="1895656" cy="14199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E3C5DB5A-A105-45E2-B1CE-0B4B91968B57}"/>
              </a:ext>
            </a:extLst>
          </p:cNvPr>
          <p:cNvSpPr txBox="1"/>
          <p:nvPr/>
        </p:nvSpPr>
        <p:spPr>
          <a:xfrm>
            <a:off x="3563937" y="1343415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nonPoliceCfgLogical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8AC132-F14A-4627-A6A4-72D7D75746D8}"/>
              </a:ext>
            </a:extLst>
          </p:cNvPr>
          <p:cNvSpPr txBox="1"/>
          <p:nvPr/>
        </p:nvSpPr>
        <p:spPr>
          <a:xfrm>
            <a:off x="4584985" y="5892800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apple.tango.touch.qa</a:t>
            </a:r>
            <a:r>
              <a:rPr lang="en-US" dirty="0"/>
              <a:t>.St. </a:t>
            </a:r>
            <a:r>
              <a:rPr lang="en-US" dirty="0" err="1"/>
              <a:t>Nick.</a:t>
            </a:r>
            <a:r>
              <a:rPr lang="en-US" strike="sngStrike" dirty="0" err="1"/>
              <a:t>marx</a:t>
            </a:r>
            <a:endParaRPr lang="en-US" strike="sngStrike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E49E9D-E1DB-4F5E-A294-87876CFABB6D}"/>
              </a:ext>
            </a:extLst>
          </p:cNvPr>
          <p:cNvSpPr txBox="1"/>
          <p:nvPr/>
        </p:nvSpPr>
        <p:spPr>
          <a:xfrm>
            <a:off x="4965700" y="5486400"/>
            <a:ext cx="7406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Hatecrime</a:t>
            </a:r>
            <a:r>
              <a:rPr lang="en-US" dirty="0"/>
              <a:t> §422.6</a:t>
            </a:r>
          </a:p>
          <a:p>
            <a:r>
              <a:rPr lang="en-US" dirty="0"/>
              <a:t>Chinse kid under </a:t>
            </a:r>
            <a:r>
              <a:rPr lang="en-US" dirty="0" err="1"/>
              <a:t>chirmas</a:t>
            </a:r>
            <a:r>
              <a:rPr lang="en-US" dirty="0"/>
              <a:t> tree </a:t>
            </a:r>
            <a:r>
              <a:rPr lang="en-US" dirty="0" err="1"/>
              <a:t>LINCOLN.INTENTPAYMENTS.employee</a:t>
            </a:r>
            <a:r>
              <a:rPr lang="en-US" b="1" dirty="0" err="1"/>
              <a:t>.JOHN</a:t>
            </a:r>
            <a:r>
              <a:rPr lang="en-US" b="1" dirty="0"/>
              <a:t> O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9DFCADA-D3D7-48F8-82C4-35E2CCD9018D}"/>
              </a:ext>
            </a:extLst>
          </p:cNvPr>
          <p:cNvCxnSpPr/>
          <p:nvPr/>
        </p:nvCxnSpPr>
        <p:spPr>
          <a:xfrm>
            <a:off x="11874500" y="5583795"/>
            <a:ext cx="431800" cy="548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0C30676-E2B1-470E-8D7D-8A2A91417439}"/>
              </a:ext>
            </a:extLst>
          </p:cNvPr>
          <p:cNvSpPr txBox="1"/>
          <p:nvPr/>
        </p:nvSpPr>
        <p:spPr>
          <a:xfrm>
            <a:off x="7683500" y="6262132"/>
            <a:ext cx="4378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!AVAIBLTITY -&gt; QA. (dev-ops-CICD).CPVA.</a:t>
            </a:r>
          </a:p>
          <a:p>
            <a:r>
              <a:rPr lang="en-US" dirty="0"/>
              <a:t>	</a:t>
            </a:r>
            <a:r>
              <a:rPr lang="en-US" dirty="0" err="1"/>
              <a:t>austomted</a:t>
            </a:r>
            <a:r>
              <a:rPr lang="en-US" dirty="0"/>
              <a:t> builds  St. </a:t>
            </a:r>
            <a:r>
              <a:rPr lang="en-US" dirty="0" err="1"/>
              <a:t>Nick.</a:t>
            </a:r>
            <a:r>
              <a:rPr lang="en-US" strike="sngStrike" dirty="0" err="1"/>
              <a:t>”Adams</a:t>
            </a:r>
            <a:r>
              <a:rPr lang="en-US" strike="sngStrike" dirty="0"/>
              <a:t>”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7742C80-5B4A-4C06-8DD7-33D79C8E8522}"/>
              </a:ext>
            </a:extLst>
          </p:cNvPr>
          <p:cNvSpPr/>
          <p:nvPr/>
        </p:nvSpPr>
        <p:spPr>
          <a:xfrm>
            <a:off x="4602342" y="5830669"/>
            <a:ext cx="7808913" cy="1010976"/>
          </a:xfrm>
          <a:prstGeom prst="rect">
            <a:avLst/>
          </a:prstGeom>
          <a:solidFill>
            <a:srgbClr val="D5EEFF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4B999AB-AE4B-4206-85A4-49C97D285A1F}"/>
              </a:ext>
            </a:extLst>
          </p:cNvPr>
          <p:cNvCxnSpPr/>
          <p:nvPr/>
        </p:nvCxnSpPr>
        <p:spPr>
          <a:xfrm flipV="1">
            <a:off x="215900" y="5486400"/>
            <a:ext cx="850900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F40DF4C-C356-4409-914B-C8CEDA869046}"/>
              </a:ext>
            </a:extLst>
          </p:cNvPr>
          <p:cNvCxnSpPr>
            <a:endCxn id="31" idx="0"/>
          </p:cNvCxnSpPr>
          <p:nvPr/>
        </p:nvCxnSpPr>
        <p:spPr>
          <a:xfrm flipV="1">
            <a:off x="2034275" y="5031590"/>
            <a:ext cx="812057" cy="155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6B5E757B-CA05-49E7-933D-BD6A9BCB84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4088" y="3974734"/>
            <a:ext cx="1100616" cy="623684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0CC302-E84C-42E8-BC10-09AA9B859BAD}"/>
              </a:ext>
            </a:extLst>
          </p:cNvPr>
          <p:cNvCxnSpPr>
            <a:cxnSpLocks/>
          </p:cNvCxnSpPr>
          <p:nvPr/>
        </p:nvCxnSpPr>
        <p:spPr>
          <a:xfrm flipV="1">
            <a:off x="2175429" y="2899122"/>
            <a:ext cx="1049707" cy="182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D99F4867-1747-44AF-85D1-9DBE66CBD8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7170" y="3214762"/>
            <a:ext cx="1105275" cy="71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8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5024B9-732C-4613-BF69-CD895435F7F7}"/>
              </a:ext>
            </a:extLst>
          </p:cNvPr>
          <p:cNvSpPr/>
          <p:nvPr/>
        </p:nvSpPr>
        <p:spPr>
          <a:xfrm>
            <a:off x="2786083" y="2012434"/>
            <a:ext cx="22126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han</a:t>
            </a:r>
            <a:r>
              <a:rPr lang="en-US" strike="sngStrike" dirty="0"/>
              <a:t> solo action figure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AE70CC-AAB7-488F-BCB6-DA5814982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17" y="1959770"/>
            <a:ext cx="442145" cy="65246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662B1F-FD9B-4CCA-831D-364831AA646C}"/>
              </a:ext>
            </a:extLst>
          </p:cNvPr>
          <p:cNvCxnSpPr/>
          <p:nvPr/>
        </p:nvCxnSpPr>
        <p:spPr>
          <a:xfrm>
            <a:off x="1127046" y="2755900"/>
            <a:ext cx="958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1AA9396-C07D-45F4-B1F7-34E451A40E3D}"/>
              </a:ext>
            </a:extLst>
          </p:cNvPr>
          <p:cNvSpPr/>
          <p:nvPr/>
        </p:nvSpPr>
        <p:spPr>
          <a:xfrm>
            <a:off x="1005353" y="2012434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908939-07DC-4AE2-92F7-CBF2D66F7911}"/>
              </a:ext>
            </a:extLst>
          </p:cNvPr>
          <p:cNvSpPr txBox="1"/>
          <p:nvPr/>
        </p:nvSpPr>
        <p:spPr>
          <a:xfrm>
            <a:off x="296812" y="6146801"/>
            <a:ext cx="9527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Comtperu</a:t>
            </a:r>
            <a:r>
              <a:rPr lang="en-US" dirty="0"/>
              <a:t> 5:21 §Public </a:t>
            </a:r>
            <a:r>
              <a:rPr lang="en-US" dirty="0" err="1"/>
              <a:t>Disrubance</a:t>
            </a:r>
            <a:r>
              <a:rPr lang="en-US" dirty="0"/>
              <a:t> </a:t>
            </a:r>
            <a:r>
              <a:rPr lang="en-US" strike="sngStrike" dirty="0"/>
              <a:t>drink my shit </a:t>
            </a:r>
            <a:r>
              <a:rPr lang="en-US" dirty="0" err="1"/>
              <a:t>VIRIGNA</a:t>
            </a:r>
            <a:r>
              <a:rPr lang="en-US" strike="sngStrike" dirty="0" err="1"/>
              <a:t>.ibm.client.sephora.</a:t>
            </a:r>
            <a:r>
              <a:rPr lang="en-US" dirty="0" err="1"/>
              <a:t>HOMCEI:TRANVESTITE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B1DF8F-6744-4C35-BFEC-7B12ACCC01FB}"/>
              </a:ext>
            </a:extLst>
          </p:cNvPr>
          <p:cNvSpPr txBox="1"/>
          <p:nvPr/>
        </p:nvSpPr>
        <p:spPr>
          <a:xfrm>
            <a:off x="0" y="2197100"/>
            <a:ext cx="109504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LUKE(4:2)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D21946-367C-4649-B29F-728070189CD9}"/>
              </a:ext>
            </a:extLst>
          </p:cNvPr>
          <p:cNvSpPr/>
          <p:nvPr/>
        </p:nvSpPr>
        <p:spPr>
          <a:xfrm>
            <a:off x="0" y="2076975"/>
            <a:ext cx="1095043" cy="1201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Santa Cruz, </a:t>
            </a:r>
            <a:r>
              <a:rPr lang="en-US" sz="800" dirty="0" err="1"/>
              <a:t>Zyante</a:t>
            </a:r>
            <a:endParaRPr lang="en-US" sz="800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23B98B-168B-49D8-8386-9A6089CC372E}"/>
              </a:ext>
            </a:extLst>
          </p:cNvPr>
          <p:cNvCxnSpPr/>
          <p:nvPr/>
        </p:nvCxnSpPr>
        <p:spPr>
          <a:xfrm>
            <a:off x="1005353" y="3606800"/>
            <a:ext cx="958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400FA55-A1F6-42F0-BBF6-781ED6A65994}"/>
              </a:ext>
            </a:extLst>
          </p:cNvPr>
          <p:cNvSpPr/>
          <p:nvPr/>
        </p:nvSpPr>
        <p:spPr>
          <a:xfrm>
            <a:off x="1005352" y="3016775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1983/4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4F427F6-8270-4DCD-8302-562D72940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817" y="2891022"/>
            <a:ext cx="1216531" cy="50195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C58181-A0FC-4824-81CF-E2B72E061809}"/>
              </a:ext>
            </a:extLst>
          </p:cNvPr>
          <p:cNvCxnSpPr/>
          <p:nvPr/>
        </p:nvCxnSpPr>
        <p:spPr>
          <a:xfrm flipV="1">
            <a:off x="2667000" y="2891022"/>
            <a:ext cx="1490348" cy="804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0C6AC84-6F01-42C2-9F6F-514B0C80E43E}"/>
              </a:ext>
            </a:extLst>
          </p:cNvPr>
          <p:cNvSpPr txBox="1"/>
          <p:nvPr/>
        </p:nvSpPr>
        <p:spPr>
          <a:xfrm>
            <a:off x="4844194" y="2739776"/>
            <a:ext cx="6888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nonPolcieHomelessLiasoin.nonPocliMG.roth</a:t>
            </a:r>
            <a:r>
              <a:rPr lang="en-US" dirty="0"/>
              <a:t>.*(</a:t>
            </a:r>
            <a:r>
              <a:rPr lang="en-US" dirty="0" err="1"/>
              <a:t>frauehoffer</a:t>
            </a:r>
            <a:r>
              <a:rPr lang="en-US" dirty="0"/>
              <a:t> framebuffer)</a:t>
            </a:r>
          </a:p>
          <a:p>
            <a:r>
              <a:rPr lang="en-US" dirty="0" err="1"/>
              <a:t>Starware</a:t>
            </a:r>
            <a:r>
              <a:rPr lang="en-US" dirty="0"/>
              <a:t> cut open cadaver in snow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BED076-BE8B-4596-8915-46163C80C2D0}"/>
              </a:ext>
            </a:extLst>
          </p:cNvPr>
          <p:cNvSpPr txBox="1"/>
          <p:nvPr/>
        </p:nvSpPr>
        <p:spPr>
          <a:xfrm>
            <a:off x="2786083" y="3293361"/>
            <a:ext cx="25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MATHEW: I found this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329AEF9-38A9-4939-AAE5-96B519B0B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503" y="3731132"/>
            <a:ext cx="1036071" cy="110585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CCA5DBD-BC3F-4368-A2FD-195103A44919}"/>
              </a:ext>
            </a:extLst>
          </p:cNvPr>
          <p:cNvSpPr/>
          <p:nvPr/>
        </p:nvSpPr>
        <p:spPr>
          <a:xfrm>
            <a:off x="1095043" y="3987284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1983/4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82EF446-F101-46F5-ADA0-01847E2EEE71}"/>
              </a:ext>
            </a:extLst>
          </p:cNvPr>
          <p:cNvCxnSpPr/>
          <p:nvPr/>
        </p:nvCxnSpPr>
        <p:spPr>
          <a:xfrm>
            <a:off x="887296" y="5150119"/>
            <a:ext cx="9588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08FAC2F7-0B21-4F96-85DB-722974462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179" y="3795311"/>
            <a:ext cx="1273162" cy="1041678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A21B3C0-3293-40B1-8455-CBD5EDF8961D}"/>
              </a:ext>
            </a:extLst>
          </p:cNvPr>
          <p:cNvCxnSpPr/>
          <p:nvPr/>
        </p:nvCxnSpPr>
        <p:spPr>
          <a:xfrm flipV="1">
            <a:off x="2081605" y="3914140"/>
            <a:ext cx="1475574" cy="922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172536-0B8A-411F-8AC2-324AC5C9ECF0}"/>
              </a:ext>
            </a:extLst>
          </p:cNvPr>
          <p:cNvCxnSpPr/>
          <p:nvPr/>
        </p:nvCxnSpPr>
        <p:spPr>
          <a:xfrm flipH="1" flipV="1">
            <a:off x="3571953" y="3698125"/>
            <a:ext cx="1258388" cy="1206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21DD12C3-22C0-4BC9-BEC7-133213AE87B4}"/>
              </a:ext>
            </a:extLst>
          </p:cNvPr>
          <p:cNvSpPr txBox="1"/>
          <p:nvPr/>
        </p:nvSpPr>
        <p:spPr>
          <a:xfrm>
            <a:off x="4830341" y="3729096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HOMCIE:IS-A-BELL</a:t>
            </a:r>
            <a:r>
              <a:rPr lang="en-US" strike="sngStrike" dirty="0"/>
              <a:t>(soviet union)</a:t>
            </a:r>
          </a:p>
          <a:p>
            <a:r>
              <a:rPr lang="en-US" dirty="0"/>
              <a:t>HOMICIDE:JESUS</a:t>
            </a:r>
          </a:p>
          <a:p>
            <a:r>
              <a:rPr lang="en-US" dirty="0"/>
              <a:t>HOMCIE:TRANSVESTITE</a:t>
            </a:r>
          </a:p>
          <a:p>
            <a:r>
              <a:rPr lang="en-US" dirty="0"/>
              <a:t>HOMICIDE:PETER(self inflicted; !</a:t>
            </a:r>
            <a:r>
              <a:rPr lang="en-US" dirty="0" err="1"/>
              <a:t>sucidie</a:t>
            </a:r>
            <a:r>
              <a:rPr lang="en-US" dirty="0"/>
              <a:t>: drunk walk)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DFC4D30-6D64-4102-ACC3-A98D68589411}"/>
              </a:ext>
            </a:extLst>
          </p:cNvPr>
          <p:cNvSpPr txBox="1"/>
          <p:nvPr/>
        </p:nvSpPr>
        <p:spPr>
          <a:xfrm>
            <a:off x="7851429" y="3463072"/>
            <a:ext cx="44664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41.IPX.INT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120376-397C-429E-9501-005F64EBCE04}"/>
              </a:ext>
            </a:extLst>
          </p:cNvPr>
          <p:cNvSpPr txBox="1"/>
          <p:nvPr/>
        </p:nvSpPr>
        <p:spPr>
          <a:xfrm>
            <a:off x="4259003" y="5091770"/>
            <a:ext cx="71848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 MARY (CRITIAN) ATOMCLOI(</a:t>
            </a:r>
            <a:r>
              <a:rPr lang="en-US" strike="sngStrike" dirty="0"/>
              <a:t>what time is it?</a:t>
            </a:r>
            <a:r>
              <a:rPr lang="en-US" dirty="0"/>
              <a:t>)</a:t>
            </a:r>
          </a:p>
          <a:p>
            <a:r>
              <a:rPr lang="en-US" dirty="0"/>
              <a:t>CITY HALL.HOMCIE:JEUSE</a:t>
            </a:r>
            <a:r>
              <a:rPr lang="en-US" strike="sngStrike" dirty="0"/>
              <a:t>(CHRISTIAN NEES)</a:t>
            </a:r>
          </a:p>
          <a:p>
            <a:r>
              <a:rPr lang="en-US" dirty="0"/>
              <a:t>IMPORT CITY HALL SAN ANSELMO HOCMEI:JSUESE:CHRISITAN FRANKLIN)</a:t>
            </a:r>
          </a:p>
          <a:p>
            <a:r>
              <a:rPr lang="en-US" dirty="0"/>
              <a:t>CITYHALL</a:t>
            </a:r>
            <a:r>
              <a:rPr lang="en-US" strike="sngStrike" dirty="0"/>
              <a:t> </a:t>
            </a:r>
            <a:r>
              <a:rPr lang="en-US" strike="sngStrike" dirty="0" err="1"/>
              <a:t>Gorbache</a:t>
            </a:r>
            <a:r>
              <a:rPr lang="en-US" strike="sngStrike" dirty="0"/>
              <a:t>(</a:t>
            </a:r>
            <a:r>
              <a:rPr lang="en-US" strike="sngStrike" dirty="0" err="1"/>
              <a:t>Unimog,michelbach</a:t>
            </a:r>
            <a:r>
              <a:rPr lang="en-US" strike="sngStrike" dirty="0"/>
              <a:t>)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EE5A246-0789-4C5E-AE28-250E85FE4821}"/>
              </a:ext>
            </a:extLst>
          </p:cNvPr>
          <p:cNvSpPr txBox="1"/>
          <p:nvPr/>
        </p:nvSpPr>
        <p:spPr>
          <a:xfrm>
            <a:off x="2174421" y="5457910"/>
            <a:ext cx="15327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Peak Soviet </a:t>
            </a:r>
            <a:r>
              <a:rPr lang="en-US" sz="800" strike="sngStrike" dirty="0" err="1"/>
              <a:t>Contsitn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Atombomb</a:t>
            </a:r>
            <a:endParaRPr lang="en-US" sz="800" strike="sngStrike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2760480-9D9E-4866-B813-ACC3B96FC8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928" y="1632776"/>
            <a:ext cx="1682618" cy="749111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50829C-B7A3-4CBE-9FB9-00325C257AA0}"/>
              </a:ext>
            </a:extLst>
          </p:cNvPr>
          <p:cNvCxnSpPr/>
          <p:nvPr/>
        </p:nvCxnSpPr>
        <p:spPr>
          <a:xfrm>
            <a:off x="7193262" y="1560066"/>
            <a:ext cx="2388620" cy="821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C5561C18-AFF4-463F-AA93-A959BA46E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7521" y="1508759"/>
            <a:ext cx="1396946" cy="1026075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5739DB6-BA3B-47E4-87EB-D13FB170650D}"/>
              </a:ext>
            </a:extLst>
          </p:cNvPr>
          <p:cNvCxnSpPr/>
          <p:nvPr/>
        </p:nvCxnSpPr>
        <p:spPr>
          <a:xfrm flipV="1">
            <a:off x="5608861" y="1418552"/>
            <a:ext cx="2007067" cy="977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2C390C8-320F-4192-B01F-0BF4480BE477}"/>
              </a:ext>
            </a:extLst>
          </p:cNvPr>
          <p:cNvSpPr txBox="1"/>
          <p:nvPr/>
        </p:nvSpPr>
        <p:spPr>
          <a:xfrm>
            <a:off x="6822185" y="1173202"/>
            <a:ext cx="199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Shared St. </a:t>
            </a:r>
            <a:r>
              <a:rPr lang="en-US" dirty="0" err="1"/>
              <a:t>NickINT</a:t>
            </a:r>
            <a:r>
              <a:rPr lang="en-US" dirty="0"/>
              <a:t>.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A288507-085E-472D-AF9A-DAC53F4936B2}"/>
              </a:ext>
            </a:extLst>
          </p:cNvPr>
          <p:cNvSpPr/>
          <p:nvPr/>
        </p:nvSpPr>
        <p:spPr>
          <a:xfrm>
            <a:off x="5608861" y="1290249"/>
            <a:ext cx="4269687" cy="119368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D6A9D84-EBD0-4C74-B790-4D35BBAD2BC9}"/>
              </a:ext>
            </a:extLst>
          </p:cNvPr>
          <p:cNvSpPr txBox="1"/>
          <p:nvPr/>
        </p:nvSpPr>
        <p:spPr>
          <a:xfrm>
            <a:off x="5567407" y="2498816"/>
            <a:ext cx="11769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Firetruck 0.1 </a:t>
            </a:r>
            <a:r>
              <a:rPr lang="en-US" sz="800" strike="sngStrike" dirty="0"/>
              <a:t>fine Sound</a:t>
            </a:r>
          </a:p>
        </p:txBody>
      </p:sp>
    </p:spTree>
    <p:extLst>
      <p:ext uri="{BB962C8B-B14F-4D97-AF65-F5344CB8AC3E}">
        <p14:creationId xmlns:p14="http://schemas.microsoft.com/office/powerpoint/2010/main" val="743855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F64642-2002-4DE6-9D86-82DD32021627}"/>
              </a:ext>
            </a:extLst>
          </p:cNvPr>
          <p:cNvSpPr txBox="1"/>
          <p:nvPr/>
        </p:nvSpPr>
        <p:spPr>
          <a:xfrm>
            <a:off x="482600" y="1561068"/>
            <a:ext cx="14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“View”[].</a:t>
            </a:r>
            <a:r>
              <a:rPr lang="en-US" dirty="0" err="1"/>
              <a:t>roth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F837-6607-4B3A-A685-19E8004E75F2}"/>
              </a:ext>
            </a:extLst>
          </p:cNvPr>
          <p:cNvSpPr txBox="1"/>
          <p:nvPr/>
        </p:nvSpPr>
        <p:spPr>
          <a:xfrm>
            <a:off x="9677400" y="1453634"/>
            <a:ext cx="2514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Valley View Road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76D325-A6E6-456E-980D-73777C4D5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82" y="2425700"/>
            <a:ext cx="470951" cy="7556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F43DF26-4780-4708-ACF0-C8650D139F6E}"/>
              </a:ext>
            </a:extLst>
          </p:cNvPr>
          <p:cNvCxnSpPr/>
          <p:nvPr/>
        </p:nvCxnSpPr>
        <p:spPr>
          <a:xfrm flipV="1">
            <a:off x="939800" y="2425700"/>
            <a:ext cx="1168400" cy="63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C86D096-246F-4FB2-83C2-969648233B4A}"/>
              </a:ext>
            </a:extLst>
          </p:cNvPr>
          <p:cNvSpPr txBox="1"/>
          <p:nvPr/>
        </p:nvSpPr>
        <p:spPr>
          <a:xfrm>
            <a:off x="482600" y="1407468"/>
            <a:ext cx="1457450" cy="2308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SQ.AIRFILED.COLEMAN.INT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932185-0148-4126-A121-70D3A162B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82" y="2466975"/>
            <a:ext cx="1447800" cy="5524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70C4773-2B6E-4DD4-BD5F-CDD1E3B81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82" y="3429000"/>
            <a:ext cx="1447800" cy="5524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8D12DD-31C4-44C0-9BA7-B8428911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782" y="4140200"/>
            <a:ext cx="1447800" cy="5524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273176-E0FB-4852-9397-438FE787FEF2}"/>
              </a:ext>
            </a:extLst>
          </p:cNvPr>
          <p:cNvSpPr/>
          <p:nvPr/>
        </p:nvSpPr>
        <p:spPr>
          <a:xfrm>
            <a:off x="4215518" y="2558534"/>
            <a:ext cx="203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“View”[22884].</a:t>
            </a:r>
            <a:r>
              <a:rPr lang="en-US" dirty="0" err="1"/>
              <a:t>roth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119A4D-C433-47D6-BFD6-15E66E34C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0723" y="2613351"/>
            <a:ext cx="557918" cy="37909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9B5A45E-FA84-441A-A73D-096BDAC0C206}"/>
              </a:ext>
            </a:extLst>
          </p:cNvPr>
          <p:cNvCxnSpPr/>
          <p:nvPr/>
        </p:nvCxnSpPr>
        <p:spPr>
          <a:xfrm flipH="1" flipV="1">
            <a:off x="2679700" y="2159000"/>
            <a:ext cx="698941" cy="1022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C86734D3-6B23-4A54-94D5-19C69CA72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0724" y="3585091"/>
            <a:ext cx="557918" cy="2738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F2A44D3-6515-45F2-95D3-AD9B08DF28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120" y="3501561"/>
            <a:ext cx="463034" cy="4630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03050E2-34C1-4C2E-93FC-DDED050084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664" y="3522383"/>
            <a:ext cx="144473" cy="20595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3DAE380-8ED2-4A4E-8CAF-28799C625A23}"/>
              </a:ext>
            </a:extLst>
          </p:cNvPr>
          <p:cNvSpPr txBox="1"/>
          <p:nvPr/>
        </p:nvSpPr>
        <p:spPr>
          <a:xfrm>
            <a:off x="4276436" y="3169816"/>
            <a:ext cx="3263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ATOCMLCOK(</a:t>
            </a:r>
            <a:r>
              <a:rPr lang="en-US" dirty="0" err="1"/>
              <a:t>G.GOD.CPVA.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(touch)</a:t>
            </a:r>
            <a:r>
              <a:rPr lang="en-US" dirty="0"/>
              <a:t>)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9D659A4-C0C4-40E9-A4A1-C6287244C9E6}"/>
              </a:ext>
            </a:extLst>
          </p:cNvPr>
          <p:cNvCxnSpPr/>
          <p:nvPr/>
        </p:nvCxnSpPr>
        <p:spPr>
          <a:xfrm flipH="1" flipV="1">
            <a:off x="2750211" y="3124200"/>
            <a:ext cx="698941" cy="1022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B942667-5010-4D1F-934F-F0341362969D}"/>
              </a:ext>
            </a:extLst>
          </p:cNvPr>
          <p:cNvCxnSpPr/>
          <p:nvPr/>
        </p:nvCxnSpPr>
        <p:spPr>
          <a:xfrm flipV="1">
            <a:off x="2108200" y="3143434"/>
            <a:ext cx="8737600" cy="3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A51439D-8950-4F76-8C4C-A0BAAB1EA837}"/>
              </a:ext>
            </a:extLst>
          </p:cNvPr>
          <p:cNvCxnSpPr>
            <a:cxnSpLocks/>
          </p:cNvCxnSpPr>
          <p:nvPr/>
        </p:nvCxnSpPr>
        <p:spPr>
          <a:xfrm flipH="1" flipV="1">
            <a:off x="7223112" y="3545962"/>
            <a:ext cx="1145308" cy="19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75F7DD8-DE4C-44B8-9DDE-C557E0AA1C85}"/>
              </a:ext>
            </a:extLst>
          </p:cNvPr>
          <p:cNvSpPr txBox="1"/>
          <p:nvPr/>
        </p:nvSpPr>
        <p:spPr>
          <a:xfrm>
            <a:off x="4375586" y="3530087"/>
            <a:ext cx="293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MORGAN (</a:t>
            </a:r>
            <a:r>
              <a:rPr lang="en-US" strike="sngStrike" dirty="0" err="1"/>
              <a:t>trnal</a:t>
            </a:r>
            <a:r>
              <a:rPr lang="en-US" strike="sngStrike" dirty="0"/>
              <a:t>) “Tomorrow”</a:t>
            </a:r>
          </a:p>
        </p:txBody>
      </p:sp>
    </p:spTree>
    <p:extLst>
      <p:ext uri="{BB962C8B-B14F-4D97-AF65-F5344CB8AC3E}">
        <p14:creationId xmlns:p14="http://schemas.microsoft.com/office/powerpoint/2010/main" val="333463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D1FDEAC-CCF7-4825-A9FC-D8C10C1B82D4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0D8A90-385E-4A76-8A5E-CC5D789C006C}"/>
              </a:ext>
            </a:extLst>
          </p:cNvPr>
          <p:cNvSpPr/>
          <p:nvPr/>
        </p:nvSpPr>
        <p:spPr>
          <a:xfrm>
            <a:off x="0" y="965200"/>
            <a:ext cx="12192000" cy="2667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7F837-6607-4B3A-A685-19E8004E75F2}"/>
              </a:ext>
            </a:extLst>
          </p:cNvPr>
          <p:cNvSpPr txBox="1"/>
          <p:nvPr/>
        </p:nvSpPr>
        <p:spPr>
          <a:xfrm>
            <a:off x="9677400" y="1453634"/>
            <a:ext cx="2514600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MARLIN BLVD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5E804E-F926-4A12-B719-3A4DBF44E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309813"/>
            <a:ext cx="1765300" cy="136810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47D315-095D-45A0-B5DC-6A3176624B60}"/>
              </a:ext>
            </a:extLst>
          </p:cNvPr>
          <p:cNvCxnSpPr>
            <a:cxnSpLocks/>
          </p:cNvCxnSpPr>
          <p:nvPr/>
        </p:nvCxnSpPr>
        <p:spPr>
          <a:xfrm flipV="1">
            <a:off x="1206500" y="2388117"/>
            <a:ext cx="2451745" cy="1040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8B9FEB9-E490-41C2-9363-F559D3389053}"/>
              </a:ext>
            </a:extLst>
          </p:cNvPr>
          <p:cNvSpPr txBox="1"/>
          <p:nvPr/>
        </p:nvSpPr>
        <p:spPr>
          <a:xfrm>
            <a:off x="3721100" y="2342117"/>
            <a:ext cx="2011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HOMCEI:NANA.INT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BEE8B4-B975-4B98-8617-1FB944B0C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94" y="2247900"/>
            <a:ext cx="1152525" cy="1181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247742-FC60-48D8-AA4F-BC8E1A5C3751}"/>
              </a:ext>
            </a:extLst>
          </p:cNvPr>
          <p:cNvSpPr txBox="1"/>
          <p:nvPr/>
        </p:nvSpPr>
        <p:spPr>
          <a:xfrm>
            <a:off x="9546627" y="2340937"/>
            <a:ext cx="19882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ART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7074E7-DF39-4924-B6BB-BFFD5F23087B}"/>
              </a:ext>
            </a:extLst>
          </p:cNvPr>
          <p:cNvSpPr txBox="1"/>
          <p:nvPr/>
        </p:nvSpPr>
        <p:spPr>
          <a:xfrm>
            <a:off x="1374681" y="957123"/>
            <a:ext cx="36970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Money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997F0C-C731-492F-B236-801ADF0B8C53}"/>
              </a:ext>
            </a:extLst>
          </p:cNvPr>
          <p:cNvSpPr txBox="1"/>
          <p:nvPr/>
        </p:nvSpPr>
        <p:spPr>
          <a:xfrm>
            <a:off x="257575" y="150264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E4DDBD-0C1A-48A4-8532-913D82EBE274}"/>
              </a:ext>
            </a:extLst>
          </p:cNvPr>
          <p:cNvCxnSpPr>
            <a:cxnSpLocks/>
          </p:cNvCxnSpPr>
          <p:nvPr/>
        </p:nvCxnSpPr>
        <p:spPr>
          <a:xfrm>
            <a:off x="1206500" y="3949700"/>
            <a:ext cx="10185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0B27EB7-287F-488A-9774-1246FD90DABA}"/>
              </a:ext>
            </a:extLst>
          </p:cNvPr>
          <p:cNvSpPr txBox="1"/>
          <p:nvPr/>
        </p:nvSpPr>
        <p:spPr>
          <a:xfrm>
            <a:off x="3422050" y="2609365"/>
            <a:ext cx="4207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v1.FBI:KIDNAPPING: ATOMCLOCK(</a:t>
            </a:r>
            <a:r>
              <a:rPr lang="en-US" strike="sngStrike" dirty="0"/>
              <a:t>ransom</a:t>
            </a:r>
            <a:r>
              <a:rPr lang="en-US" dirty="0"/>
              <a:t>)</a:t>
            </a:r>
          </a:p>
          <a:p>
            <a:r>
              <a:rPr lang="en-US" dirty="0"/>
              <a:t>V2.FBI:KIDNAPPING: ATOMCLOCK(</a:t>
            </a:r>
            <a:r>
              <a:rPr lang="en-US" strike="sngStrike" dirty="0"/>
              <a:t>ransom</a:t>
            </a:r>
            <a:r>
              <a:rPr lang="en-US" dirty="0"/>
              <a:t>)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47DA820-0EE8-421F-BEE8-8FD78215DC53}"/>
              </a:ext>
            </a:extLst>
          </p:cNvPr>
          <p:cNvCxnSpPr/>
          <p:nvPr/>
        </p:nvCxnSpPr>
        <p:spPr>
          <a:xfrm>
            <a:off x="1382401" y="1502647"/>
            <a:ext cx="4093809" cy="572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B45EA34-D159-4E8E-BE8F-BFA8F0763D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0" y="4642186"/>
            <a:ext cx="3295650" cy="139065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CC8EF2-D64B-477D-A80F-7A25B70C0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69" y="5106083"/>
            <a:ext cx="646331" cy="64633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B8A8B4E-DAE3-476E-9CF0-3B7C446826BB}"/>
              </a:ext>
            </a:extLst>
          </p:cNvPr>
          <p:cNvCxnSpPr/>
          <p:nvPr/>
        </p:nvCxnSpPr>
        <p:spPr>
          <a:xfrm flipV="1">
            <a:off x="5071719" y="4893946"/>
            <a:ext cx="1633881" cy="998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714D54-49CB-404F-A083-338E53FD8701}"/>
              </a:ext>
            </a:extLst>
          </p:cNvPr>
          <p:cNvSpPr txBox="1"/>
          <p:nvPr/>
        </p:nvSpPr>
        <p:spPr>
          <a:xfrm>
            <a:off x="5476210" y="4633161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613C35-C34E-4D5C-B354-D4FDE28816D3}"/>
              </a:ext>
            </a:extLst>
          </p:cNvPr>
          <p:cNvSpPr txBox="1"/>
          <p:nvPr/>
        </p:nvSpPr>
        <p:spPr>
          <a:xfrm>
            <a:off x="1117106" y="4036814"/>
            <a:ext cx="20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1990(1976) 4:1 DM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9AD947F-C76C-43A8-81DB-96F6E039A7B0}"/>
              </a:ext>
            </a:extLst>
          </p:cNvPr>
          <p:cNvCxnSpPr/>
          <p:nvPr/>
        </p:nvCxnSpPr>
        <p:spPr>
          <a:xfrm flipV="1">
            <a:off x="5224119" y="5046346"/>
            <a:ext cx="1633881" cy="998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981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1289</Words>
  <Application>Microsoft Office PowerPoint</Application>
  <PresentationFormat>Widescreen</PresentationFormat>
  <Paragraphs>291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canada-type-gibson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custom-tc-ems14@FortWorthPublicLibrary.org</dc:creator>
  <cp:lastModifiedBy>custom-tc-ems14@FortWorthPublicLibrary.org</cp:lastModifiedBy>
  <cp:revision>24</cp:revision>
  <dcterms:created xsi:type="dcterms:W3CDTF">2023-08-09T21:33:45Z</dcterms:created>
  <dcterms:modified xsi:type="dcterms:W3CDTF">2023-08-10T00:46:08Z</dcterms:modified>
</cp:coreProperties>
</file>